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256" r:id="rId2"/>
    <p:sldId id="292" r:id="rId3"/>
    <p:sldId id="294" r:id="rId4"/>
    <p:sldId id="295" r:id="rId5"/>
    <p:sldId id="297" r:id="rId6"/>
    <p:sldId id="257" r:id="rId7"/>
    <p:sldId id="261" r:id="rId8"/>
    <p:sldId id="299" r:id="rId9"/>
    <p:sldId id="298" r:id="rId10"/>
    <p:sldId id="300" r:id="rId11"/>
    <p:sldId id="276" r:id="rId12"/>
    <p:sldId id="291" r:id="rId13"/>
  </p:sldIdLst>
  <p:sldSz cx="9144000" cy="5143500" type="screen16x9"/>
  <p:notesSz cx="6858000" cy="9144000"/>
  <p:embeddedFontLst>
    <p:embeddedFont>
      <p:font typeface="Gloria Hallelujah" panose="020B0604020202020204" charset="0"/>
      <p:regular r:id="rId15"/>
    </p:embeddedFont>
    <p:embeddedFont>
      <p:font typeface="Raleway Thin" panose="020B0604020202020204" charset="0"/>
      <p:regular r:id="rId16"/>
      <p:bold r:id="rId17"/>
      <p:italic r:id="rId18"/>
      <p:boldItalic r:id="rId19"/>
    </p:embeddedFont>
    <p:embeddedFont>
      <p:font typeface="Fira Sans Extra Condensed" panose="020B0604020202020204" charset="0"/>
      <p:regular r:id="rId20"/>
      <p:bold r:id="rId21"/>
      <p:italic r:id="rId22"/>
      <p:boldItalic r:id="rId23"/>
    </p:embeddedFont>
    <p:embeddedFont>
      <p:font typeface="Raleway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CED311-0169-4B76-A49F-5A05676AFCFA}">
  <a:tblStyle styleId="{A5CED311-0169-4B76-A49F-5A05676AFC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3249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33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34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09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gc7eb05ecd2_2_25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" name="Google Shape;2148;gc7eb05ecd2_2_25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90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gccf3902700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5" name="Google Shape;2865;gccf3902700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89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8"/>
          <p:cNvSpPr/>
          <p:nvPr/>
        </p:nvSpPr>
        <p:spPr>
          <a:xfrm rot="10800000">
            <a:off x="5503960" y="-195863"/>
            <a:ext cx="3782139" cy="177986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8"/>
          <p:cNvSpPr/>
          <p:nvPr/>
        </p:nvSpPr>
        <p:spPr>
          <a:xfrm rot="10800000">
            <a:off x="6095615" y="3584390"/>
            <a:ext cx="3260760" cy="1799884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8"/>
          <p:cNvSpPr/>
          <p:nvPr/>
        </p:nvSpPr>
        <p:spPr>
          <a:xfrm rot="10800000">
            <a:off x="-390198" y="3241570"/>
            <a:ext cx="2066292" cy="207232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8"/>
          <p:cNvSpPr/>
          <p:nvPr/>
        </p:nvSpPr>
        <p:spPr>
          <a:xfrm rot="10800000">
            <a:off x="-258336" y="-384598"/>
            <a:ext cx="3872371" cy="136826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8"/>
          <p:cNvSpPr txBox="1">
            <a:spLocks noGrp="1"/>
          </p:cNvSpPr>
          <p:nvPr>
            <p:ph type="title"/>
          </p:nvPr>
        </p:nvSpPr>
        <p:spPr>
          <a:xfrm>
            <a:off x="3079950" y="966254"/>
            <a:ext cx="29841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2" name="Google Shape;752;p28"/>
          <p:cNvSpPr txBox="1">
            <a:spLocks noGrp="1"/>
          </p:cNvSpPr>
          <p:nvPr>
            <p:ph type="body" idx="1"/>
          </p:nvPr>
        </p:nvSpPr>
        <p:spPr>
          <a:xfrm>
            <a:off x="1234375" y="3235750"/>
            <a:ext cx="2721900" cy="10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400"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53" name="Google Shape;753;p28"/>
          <p:cNvSpPr txBox="1"/>
          <p:nvPr/>
        </p:nvSpPr>
        <p:spPr>
          <a:xfrm>
            <a:off x="5390907" y="3188897"/>
            <a:ext cx="22899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000"/>
          </a:p>
        </p:txBody>
      </p:sp>
      <p:grpSp>
        <p:nvGrpSpPr>
          <p:cNvPr id="754" name="Google Shape;754;p28"/>
          <p:cNvGrpSpPr/>
          <p:nvPr/>
        </p:nvGrpSpPr>
        <p:grpSpPr>
          <a:xfrm rot="9300375">
            <a:off x="1127031" y="4402137"/>
            <a:ext cx="226551" cy="205211"/>
            <a:chOff x="1640475" y="1197075"/>
            <a:chExt cx="55475" cy="50250"/>
          </a:xfrm>
        </p:grpSpPr>
        <p:sp>
          <p:nvSpPr>
            <p:cNvPr id="755" name="Google Shape;755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28"/>
          <p:cNvSpPr/>
          <p:nvPr/>
        </p:nvSpPr>
        <p:spPr>
          <a:xfrm rot="-510326" flipH="1">
            <a:off x="375317" y="272405"/>
            <a:ext cx="574893" cy="1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8"/>
          <p:cNvSpPr/>
          <p:nvPr/>
        </p:nvSpPr>
        <p:spPr>
          <a:xfrm rot="-9899901" flipH="1">
            <a:off x="4951535" y="45701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28"/>
          <p:cNvGrpSpPr/>
          <p:nvPr/>
        </p:nvGrpSpPr>
        <p:grpSpPr>
          <a:xfrm rot="2217042">
            <a:off x="7251693" y="4647997"/>
            <a:ext cx="365864" cy="331431"/>
            <a:chOff x="1640475" y="1197075"/>
            <a:chExt cx="55475" cy="50250"/>
          </a:xfrm>
        </p:grpSpPr>
        <p:sp>
          <p:nvSpPr>
            <p:cNvPr id="761" name="Google Shape;761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28"/>
          <p:cNvGrpSpPr/>
          <p:nvPr/>
        </p:nvGrpSpPr>
        <p:grpSpPr>
          <a:xfrm rot="-7117196">
            <a:off x="7733082" y="352399"/>
            <a:ext cx="324154" cy="293632"/>
            <a:chOff x="1640475" y="1197075"/>
            <a:chExt cx="55475" cy="50250"/>
          </a:xfrm>
        </p:grpSpPr>
        <p:sp>
          <p:nvSpPr>
            <p:cNvPr id="765" name="Google Shape;765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28"/>
          <p:cNvGrpSpPr/>
          <p:nvPr/>
        </p:nvGrpSpPr>
        <p:grpSpPr>
          <a:xfrm rot="-7256213">
            <a:off x="430054" y="976951"/>
            <a:ext cx="225183" cy="266962"/>
            <a:chOff x="1640475" y="1197075"/>
            <a:chExt cx="55475" cy="50250"/>
          </a:xfrm>
        </p:grpSpPr>
        <p:sp>
          <p:nvSpPr>
            <p:cNvPr id="769" name="Google Shape;769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" name="Google Shape;772;p28"/>
          <p:cNvSpPr/>
          <p:nvPr/>
        </p:nvSpPr>
        <p:spPr>
          <a:xfrm rot="-5211900">
            <a:off x="-17670" y="264049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74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576000" y="1152600"/>
            <a:ext cx="7351199" cy="2609700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468799" y="1684603"/>
            <a:ext cx="5823707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LUYỆN TẬP CHUNG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6;p37">
            <a:extLst>
              <a:ext uri="{FF2B5EF4-FFF2-40B4-BE49-F238E27FC236}">
                <a16:creationId xmlns:a16="http://schemas.microsoft.com/office/drawing/2014/main" id="{A2CAE006-4A80-4C1A-9900-2D08356DF738}"/>
              </a:ext>
            </a:extLst>
          </p:cNvPr>
          <p:cNvSpPr txBox="1">
            <a:spLocks/>
          </p:cNvSpPr>
          <p:nvPr/>
        </p:nvSpPr>
        <p:spPr>
          <a:xfrm>
            <a:off x="228036" y="460902"/>
            <a:ext cx="8605642" cy="4473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indent="0" algn="l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115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1 678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l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100)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1 734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l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200)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2 014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-139700" algn="l">
              <a:lnSpc>
                <a:spcPct val="115000"/>
              </a:lnSpc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-139700" algn="l">
              <a:lnSpc>
                <a:spcPct val="115000"/>
              </a:lnSpc>
            </a:pPr>
            <a:r>
              <a:rPr lang="en-US" sz="1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139700" indent="-139700">
              <a:lnSpc>
                <a:spcPct val="115000"/>
              </a:lnSpc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4725" indent="-403225" algn="l">
              <a:lnSpc>
                <a:spcPct val="115000"/>
              </a:lnSpc>
            </a:pP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nl-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115 = 50 + 50 + 15</a:t>
            </a:r>
          </a:p>
          <a:p>
            <a:pPr marL="974725" indent="-403225" algn="l">
              <a:lnSpc>
                <a:spcPct val="115000"/>
              </a:lnSpc>
            </a:pPr>
            <a:r>
              <a:rPr lang="nl-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Ông Khánh phải trả số tiền điện cho 115 số điện là 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4725" indent="-403225" algn="l">
              <a:lnSpc>
                <a:spcPct val="115000"/>
              </a:lnSpc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4725" indent="-403225">
              <a:lnSpc>
                <a:spcPct val="115000"/>
              </a:lnSpc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4725" indent="-403225" algn="l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nl-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Khánh phải trả số tiền điện là 200 810 đồng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4725" indent="-403225">
              <a:lnSpc>
                <a:spcPct val="115000"/>
              </a:lnSpc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</a:p>
          <a:p>
            <a:pPr marL="139700" indent="0">
              <a:lnSpc>
                <a:spcPct val="115000"/>
              </a:lnSpc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</a:p>
        </p:txBody>
      </p:sp>
      <p:grpSp>
        <p:nvGrpSpPr>
          <p:cNvPr id="8" name="Google Shape;1158;p44">
            <a:extLst>
              <a:ext uri="{FF2B5EF4-FFF2-40B4-BE49-F238E27FC236}">
                <a16:creationId xmlns:a16="http://schemas.microsoft.com/office/drawing/2014/main" id="{448443F7-3E64-42BD-9783-DA8C149DB145}"/>
              </a:ext>
            </a:extLst>
          </p:cNvPr>
          <p:cNvGrpSpPr/>
          <p:nvPr/>
        </p:nvGrpSpPr>
        <p:grpSpPr>
          <a:xfrm>
            <a:off x="205248" y="-72000"/>
            <a:ext cx="3761630" cy="436450"/>
            <a:chOff x="7728915" y="1917859"/>
            <a:chExt cx="1034486" cy="222599"/>
          </a:xfrm>
        </p:grpSpPr>
        <p:sp>
          <p:nvSpPr>
            <p:cNvPr id="9" name="Google Shape;1159;p44">
              <a:extLst>
                <a:ext uri="{FF2B5EF4-FFF2-40B4-BE49-F238E27FC236}">
                  <a16:creationId xmlns:a16="http://schemas.microsoft.com/office/drawing/2014/main" id="{2096956E-DCCE-416F-A878-42FAD0BE9DC7}"/>
                </a:ext>
              </a:extLst>
            </p:cNvPr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60;p44">
              <a:extLst>
                <a:ext uri="{FF2B5EF4-FFF2-40B4-BE49-F238E27FC236}">
                  <a16:creationId xmlns:a16="http://schemas.microsoft.com/office/drawing/2014/main" id="{C4781372-6C5D-477C-9E08-E1DC354604F9}"/>
                </a:ext>
              </a:extLst>
            </p:cNvPr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61;p44">
              <a:extLst>
                <a:ext uri="{FF2B5EF4-FFF2-40B4-BE49-F238E27FC236}">
                  <a16:creationId xmlns:a16="http://schemas.microsoft.com/office/drawing/2014/main" id="{5990181F-72A5-4EB3-9699-659D7998703C}"/>
                </a:ext>
              </a:extLst>
            </p:cNvPr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62;p44">
              <a:extLst>
                <a:ext uri="{FF2B5EF4-FFF2-40B4-BE49-F238E27FC236}">
                  <a16:creationId xmlns:a16="http://schemas.microsoft.com/office/drawing/2014/main" id="{6B157C1A-81EC-4117-AECF-ADFD2335955C}"/>
                </a:ext>
              </a:extLst>
            </p:cNvPr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1.35 (SGK-21)</a:t>
              </a:r>
              <a:endPara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163;p44">
              <a:extLst>
                <a:ext uri="{FF2B5EF4-FFF2-40B4-BE49-F238E27FC236}">
                  <a16:creationId xmlns:a16="http://schemas.microsoft.com/office/drawing/2014/main" id="{637EBFEE-19AD-4C2B-8FAA-17F878B72DE9}"/>
                </a:ext>
              </a:extLst>
            </p:cNvPr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64;p44">
              <a:extLst>
                <a:ext uri="{FF2B5EF4-FFF2-40B4-BE49-F238E27FC236}">
                  <a16:creationId xmlns:a16="http://schemas.microsoft.com/office/drawing/2014/main" id="{23F83444-A68A-440E-8522-92C10810B4D0}"/>
                </a:ext>
              </a:extLst>
            </p:cNvPr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65;p44">
              <a:extLst>
                <a:ext uri="{FF2B5EF4-FFF2-40B4-BE49-F238E27FC236}">
                  <a16:creationId xmlns:a16="http://schemas.microsoft.com/office/drawing/2014/main" id="{471DC08E-F71C-4FFA-B642-6C8DB0785CB2}"/>
                </a:ext>
              </a:extLst>
            </p:cNvPr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66;p44">
              <a:extLst>
                <a:ext uri="{FF2B5EF4-FFF2-40B4-BE49-F238E27FC236}">
                  <a16:creationId xmlns:a16="http://schemas.microsoft.com/office/drawing/2014/main" id="{9ABA10E5-3FC2-4BB4-97D0-E2531AF9FB5C}"/>
                </a:ext>
              </a:extLst>
            </p:cNvPr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67;p44">
              <a:extLst>
                <a:ext uri="{FF2B5EF4-FFF2-40B4-BE49-F238E27FC236}">
                  <a16:creationId xmlns:a16="http://schemas.microsoft.com/office/drawing/2014/main" id="{441457FA-659B-44F7-BE03-C611A09BC88E}"/>
                </a:ext>
              </a:extLst>
            </p:cNvPr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68;p44">
              <a:extLst>
                <a:ext uri="{FF2B5EF4-FFF2-40B4-BE49-F238E27FC236}">
                  <a16:creationId xmlns:a16="http://schemas.microsoft.com/office/drawing/2014/main" id="{4A7ECD1E-4E22-4993-B9DC-76842D1546BE}"/>
                </a:ext>
              </a:extLst>
            </p:cNvPr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69;p44">
              <a:extLst>
                <a:ext uri="{FF2B5EF4-FFF2-40B4-BE49-F238E27FC236}">
                  <a16:creationId xmlns:a16="http://schemas.microsoft.com/office/drawing/2014/main" id="{4F048641-C460-4439-BA1C-182CB29A5595}"/>
                </a:ext>
              </a:extLst>
            </p:cNvPr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70;p44">
              <a:extLst>
                <a:ext uri="{FF2B5EF4-FFF2-40B4-BE49-F238E27FC236}">
                  <a16:creationId xmlns:a16="http://schemas.microsoft.com/office/drawing/2014/main" id="{C1DB3EFA-91F5-4E1C-B3EF-BD09A2AFC46D}"/>
                </a:ext>
              </a:extLst>
            </p:cNvPr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71;p44">
              <a:extLst>
                <a:ext uri="{FF2B5EF4-FFF2-40B4-BE49-F238E27FC236}">
                  <a16:creationId xmlns:a16="http://schemas.microsoft.com/office/drawing/2014/main" id="{6131C08A-44CD-4FD1-98A4-C586515CB3BF}"/>
                </a:ext>
              </a:extLst>
            </p:cNvPr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72;p44">
              <a:extLst>
                <a:ext uri="{FF2B5EF4-FFF2-40B4-BE49-F238E27FC236}">
                  <a16:creationId xmlns:a16="http://schemas.microsoft.com/office/drawing/2014/main" id="{0993A3B8-A30F-4B14-A053-5E5D97BD6B90}"/>
                </a:ext>
              </a:extLst>
            </p:cNvPr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73;p44">
              <a:extLst>
                <a:ext uri="{FF2B5EF4-FFF2-40B4-BE49-F238E27FC236}">
                  <a16:creationId xmlns:a16="http://schemas.microsoft.com/office/drawing/2014/main" id="{CA648410-AA1F-4C91-A77A-622BD8C21E3F}"/>
                </a:ext>
              </a:extLst>
            </p:cNvPr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74;p44">
              <a:extLst>
                <a:ext uri="{FF2B5EF4-FFF2-40B4-BE49-F238E27FC236}">
                  <a16:creationId xmlns:a16="http://schemas.microsoft.com/office/drawing/2014/main" id="{39EA984B-1106-4D02-9580-1FC682A6D8EF}"/>
                </a:ext>
              </a:extLst>
            </p:cNvPr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75;p44">
              <a:extLst>
                <a:ext uri="{FF2B5EF4-FFF2-40B4-BE49-F238E27FC236}">
                  <a16:creationId xmlns:a16="http://schemas.microsoft.com/office/drawing/2014/main" id="{92655DC3-8707-469A-A6AF-2C4692DAF806}"/>
                </a:ext>
              </a:extLst>
            </p:cNvPr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76;p44">
              <a:extLst>
                <a:ext uri="{FF2B5EF4-FFF2-40B4-BE49-F238E27FC236}">
                  <a16:creationId xmlns:a16="http://schemas.microsoft.com/office/drawing/2014/main" id="{97E6D452-D071-41B3-A3FA-80725802395F}"/>
                </a:ext>
              </a:extLst>
            </p:cNvPr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77;p44">
              <a:extLst>
                <a:ext uri="{FF2B5EF4-FFF2-40B4-BE49-F238E27FC236}">
                  <a16:creationId xmlns:a16="http://schemas.microsoft.com/office/drawing/2014/main" id="{7BCA3386-3EE9-4E31-8A20-D8113CEE85FA}"/>
                </a:ext>
              </a:extLst>
            </p:cNvPr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78;p44">
              <a:extLst>
                <a:ext uri="{FF2B5EF4-FFF2-40B4-BE49-F238E27FC236}">
                  <a16:creationId xmlns:a16="http://schemas.microsoft.com/office/drawing/2014/main" id="{F721E8FC-F14D-4BA7-BB4A-182A079F2F80}"/>
                </a:ext>
              </a:extLst>
            </p:cNvPr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79;p44">
              <a:extLst>
                <a:ext uri="{FF2B5EF4-FFF2-40B4-BE49-F238E27FC236}">
                  <a16:creationId xmlns:a16="http://schemas.microsoft.com/office/drawing/2014/main" id="{AAB35ECA-4279-4B59-AD3E-72594727DFE5}"/>
                </a:ext>
              </a:extLst>
            </p:cNvPr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80;p44">
              <a:extLst>
                <a:ext uri="{FF2B5EF4-FFF2-40B4-BE49-F238E27FC236}">
                  <a16:creationId xmlns:a16="http://schemas.microsoft.com/office/drawing/2014/main" id="{4C8C2041-8D62-4009-9F06-88D7CDE0327C}"/>
                </a:ext>
              </a:extLst>
            </p:cNvPr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81;p44">
              <a:extLst>
                <a:ext uri="{FF2B5EF4-FFF2-40B4-BE49-F238E27FC236}">
                  <a16:creationId xmlns:a16="http://schemas.microsoft.com/office/drawing/2014/main" id="{9DC2A7C9-18F3-48B1-8E16-157228426768}"/>
                </a:ext>
              </a:extLst>
            </p:cNvPr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82;p44">
              <a:extLst>
                <a:ext uri="{FF2B5EF4-FFF2-40B4-BE49-F238E27FC236}">
                  <a16:creationId xmlns:a16="http://schemas.microsoft.com/office/drawing/2014/main" id="{F25D46CB-C717-4807-86A2-A733650DCDD6}"/>
                </a:ext>
              </a:extLst>
            </p:cNvPr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83;p44">
              <a:extLst>
                <a:ext uri="{FF2B5EF4-FFF2-40B4-BE49-F238E27FC236}">
                  <a16:creationId xmlns:a16="http://schemas.microsoft.com/office/drawing/2014/main" id="{FB3ABE20-8870-4D94-B949-82D2F8B61D72}"/>
                </a:ext>
              </a:extLst>
            </p:cNvPr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4;p44">
              <a:extLst>
                <a:ext uri="{FF2B5EF4-FFF2-40B4-BE49-F238E27FC236}">
                  <a16:creationId xmlns:a16="http://schemas.microsoft.com/office/drawing/2014/main" id="{7DD67844-4AB4-482E-968D-E117EB6E746C}"/>
                </a:ext>
              </a:extLst>
            </p:cNvPr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85;p44">
              <a:extLst>
                <a:ext uri="{FF2B5EF4-FFF2-40B4-BE49-F238E27FC236}">
                  <a16:creationId xmlns:a16="http://schemas.microsoft.com/office/drawing/2014/main" id="{681B9FC6-BACF-4A60-9995-D3FEB4364A2A}"/>
                </a:ext>
              </a:extLst>
            </p:cNvPr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86;p44">
              <a:extLst>
                <a:ext uri="{FF2B5EF4-FFF2-40B4-BE49-F238E27FC236}">
                  <a16:creationId xmlns:a16="http://schemas.microsoft.com/office/drawing/2014/main" id="{BAEB092B-98F0-47E7-B31C-5D3086DB23A6}"/>
                </a:ext>
              </a:extLst>
            </p:cNvPr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7;p44">
              <a:extLst>
                <a:ext uri="{FF2B5EF4-FFF2-40B4-BE49-F238E27FC236}">
                  <a16:creationId xmlns:a16="http://schemas.microsoft.com/office/drawing/2014/main" id="{2D2845B5-6480-4B4C-93AA-B46420B6EB7C}"/>
                </a:ext>
              </a:extLst>
            </p:cNvPr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88;p44">
              <a:extLst>
                <a:ext uri="{FF2B5EF4-FFF2-40B4-BE49-F238E27FC236}">
                  <a16:creationId xmlns:a16="http://schemas.microsoft.com/office/drawing/2014/main" id="{4B1D60A8-DD2E-40FB-8EFA-3590724D0B4A}"/>
                </a:ext>
              </a:extLst>
            </p:cNvPr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89;p44">
              <a:extLst>
                <a:ext uri="{FF2B5EF4-FFF2-40B4-BE49-F238E27FC236}">
                  <a16:creationId xmlns:a16="http://schemas.microsoft.com/office/drawing/2014/main" id="{D5E80165-BB51-49AA-8B42-B009C0423AD8}"/>
                </a:ext>
              </a:extLst>
            </p:cNvPr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90;p44">
              <a:extLst>
                <a:ext uri="{FF2B5EF4-FFF2-40B4-BE49-F238E27FC236}">
                  <a16:creationId xmlns:a16="http://schemas.microsoft.com/office/drawing/2014/main" id="{4557E755-76FA-489F-9F25-29C7B54E0A89}"/>
                </a:ext>
              </a:extLst>
            </p:cNvPr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91;p44">
              <a:extLst>
                <a:ext uri="{FF2B5EF4-FFF2-40B4-BE49-F238E27FC236}">
                  <a16:creationId xmlns:a16="http://schemas.microsoft.com/office/drawing/2014/main" id="{D0A287D5-6211-43F8-92E6-DD488B6AE10D}"/>
                </a:ext>
              </a:extLst>
            </p:cNvPr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92;p44">
              <a:extLst>
                <a:ext uri="{FF2B5EF4-FFF2-40B4-BE49-F238E27FC236}">
                  <a16:creationId xmlns:a16="http://schemas.microsoft.com/office/drawing/2014/main" id="{6F1689F7-AC2B-405E-A3E5-259016CF8E2E}"/>
                </a:ext>
              </a:extLst>
            </p:cNvPr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93;p44">
              <a:extLst>
                <a:ext uri="{FF2B5EF4-FFF2-40B4-BE49-F238E27FC236}">
                  <a16:creationId xmlns:a16="http://schemas.microsoft.com/office/drawing/2014/main" id="{D34C9F1C-B181-4A1D-8C1F-FC2F8BB2FD07}"/>
                </a:ext>
              </a:extLst>
            </p:cNvPr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94;p44">
              <a:extLst>
                <a:ext uri="{FF2B5EF4-FFF2-40B4-BE49-F238E27FC236}">
                  <a16:creationId xmlns:a16="http://schemas.microsoft.com/office/drawing/2014/main" id="{04710BA8-8D94-4D13-BF1E-0237C176409D}"/>
                </a:ext>
              </a:extLst>
            </p:cNvPr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95;p44">
              <a:extLst>
                <a:ext uri="{FF2B5EF4-FFF2-40B4-BE49-F238E27FC236}">
                  <a16:creationId xmlns:a16="http://schemas.microsoft.com/office/drawing/2014/main" id="{E0DBA1A9-6384-4843-8D93-83D50D5E910F}"/>
                </a:ext>
              </a:extLst>
            </p:cNvPr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96;p44">
              <a:extLst>
                <a:ext uri="{FF2B5EF4-FFF2-40B4-BE49-F238E27FC236}">
                  <a16:creationId xmlns:a16="http://schemas.microsoft.com/office/drawing/2014/main" id="{EE17500D-5E3C-44C0-A272-657B3443AFA9}"/>
                </a:ext>
              </a:extLst>
            </p:cNvPr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97;p44">
              <a:extLst>
                <a:ext uri="{FF2B5EF4-FFF2-40B4-BE49-F238E27FC236}">
                  <a16:creationId xmlns:a16="http://schemas.microsoft.com/office/drawing/2014/main" id="{64A5C1A8-90DC-46FD-9F9B-473D8870C6C7}"/>
                </a:ext>
              </a:extLst>
            </p:cNvPr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89" name="Picture 7188">
            <a:extLst>
              <a:ext uri="{FF2B5EF4-FFF2-40B4-BE49-F238E27FC236}">
                <a16:creationId xmlns:a16="http://schemas.microsoft.com/office/drawing/2014/main" id="{F980D0C3-77F3-4FC2-8C97-FDC8F3DFC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04" y="3564455"/>
            <a:ext cx="6825668" cy="4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8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" name="Google Shape;2150;p56"/>
          <p:cNvGrpSpPr/>
          <p:nvPr/>
        </p:nvGrpSpPr>
        <p:grpSpPr>
          <a:xfrm>
            <a:off x="1315769" y="376546"/>
            <a:ext cx="5941519" cy="1118358"/>
            <a:chOff x="7728915" y="1917859"/>
            <a:chExt cx="1034486" cy="222599"/>
          </a:xfrm>
        </p:grpSpPr>
        <p:sp>
          <p:nvSpPr>
            <p:cNvPr id="2151" name="Google Shape;2151;p56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6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6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6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6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6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6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6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6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6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6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6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6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6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6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6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6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6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6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6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6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6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6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6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6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6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6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6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6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6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6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6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6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6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6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6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6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6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6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0" name="Google Shape;2190;p56"/>
          <p:cNvSpPr txBox="1">
            <a:spLocks noGrp="1"/>
          </p:cNvSpPr>
          <p:nvPr>
            <p:ph type="title"/>
          </p:nvPr>
        </p:nvSpPr>
        <p:spPr>
          <a:xfrm>
            <a:off x="2715431" y="517082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2191" name="Google Shape;2191;p56"/>
          <p:cNvGrpSpPr/>
          <p:nvPr/>
        </p:nvGrpSpPr>
        <p:grpSpPr>
          <a:xfrm rot="2042159">
            <a:off x="939334" y="3136452"/>
            <a:ext cx="758721" cy="1039829"/>
            <a:chOff x="6722988" y="1767725"/>
            <a:chExt cx="207225" cy="298150"/>
          </a:xfrm>
        </p:grpSpPr>
        <p:sp>
          <p:nvSpPr>
            <p:cNvPr id="2192" name="Google Shape;2192;p56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6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6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6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6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8" name="Google Shape;2198;p56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56"/>
          <p:cNvSpPr txBox="1">
            <a:spLocks noGrp="1"/>
          </p:cNvSpPr>
          <p:nvPr>
            <p:ph type="subTitle" idx="2"/>
          </p:nvPr>
        </p:nvSpPr>
        <p:spPr>
          <a:xfrm>
            <a:off x="2958974" y="1808803"/>
            <a:ext cx="30612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Inappropriate Content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Cyber Bullying </a:t>
            </a:r>
          </a:p>
        </p:txBody>
      </p:sp>
      <p:grpSp>
        <p:nvGrpSpPr>
          <p:cNvPr id="2201" name="Google Shape;2201;p56"/>
          <p:cNvGrpSpPr/>
          <p:nvPr/>
        </p:nvGrpSpPr>
        <p:grpSpPr>
          <a:xfrm>
            <a:off x="6935359" y="3245059"/>
            <a:ext cx="1297795" cy="1076912"/>
            <a:chOff x="2920875" y="1580725"/>
            <a:chExt cx="346800" cy="287775"/>
          </a:xfrm>
        </p:grpSpPr>
        <p:sp>
          <p:nvSpPr>
            <p:cNvPr id="2202" name="Google Shape;2202;p56"/>
            <p:cNvSpPr/>
            <p:nvPr/>
          </p:nvSpPr>
          <p:spPr>
            <a:xfrm>
              <a:off x="2920875" y="1580725"/>
              <a:ext cx="346800" cy="287775"/>
            </a:xfrm>
            <a:custGeom>
              <a:avLst/>
              <a:gdLst/>
              <a:ahLst/>
              <a:cxnLst/>
              <a:rect l="l" t="t" r="r" b="b"/>
              <a:pathLst>
                <a:path w="13872" h="11511" extrusionOk="0">
                  <a:moveTo>
                    <a:pt x="10839" y="201"/>
                  </a:moveTo>
                  <a:cubicBezTo>
                    <a:pt x="11069" y="201"/>
                    <a:pt x="11333" y="599"/>
                    <a:pt x="11414" y="826"/>
                  </a:cubicBezTo>
                  <a:lnTo>
                    <a:pt x="13595" y="7030"/>
                  </a:lnTo>
                  <a:cubicBezTo>
                    <a:pt x="13647" y="7170"/>
                    <a:pt x="13548" y="7298"/>
                    <a:pt x="13485" y="7432"/>
                  </a:cubicBezTo>
                  <a:cubicBezTo>
                    <a:pt x="13421" y="7567"/>
                    <a:pt x="13398" y="7692"/>
                    <a:pt x="13258" y="7742"/>
                  </a:cubicBezTo>
                  <a:lnTo>
                    <a:pt x="3355" y="11261"/>
                  </a:lnTo>
                  <a:cubicBezTo>
                    <a:pt x="3292" y="11283"/>
                    <a:pt x="3229" y="11294"/>
                    <a:pt x="3166" y="11294"/>
                  </a:cubicBezTo>
                  <a:cubicBezTo>
                    <a:pt x="2937" y="11294"/>
                    <a:pt x="2722" y="11153"/>
                    <a:pt x="2642" y="10934"/>
                  </a:cubicBezTo>
                  <a:lnTo>
                    <a:pt x="772" y="5372"/>
                  </a:lnTo>
                  <a:cubicBezTo>
                    <a:pt x="717" y="5223"/>
                    <a:pt x="170" y="4287"/>
                    <a:pt x="297" y="3955"/>
                  </a:cubicBezTo>
                  <a:cubicBezTo>
                    <a:pt x="351" y="3816"/>
                    <a:pt x="475" y="3720"/>
                    <a:pt x="615" y="3669"/>
                  </a:cubicBezTo>
                  <a:lnTo>
                    <a:pt x="10201" y="263"/>
                  </a:lnTo>
                  <a:cubicBezTo>
                    <a:pt x="10263" y="240"/>
                    <a:pt x="10777" y="201"/>
                    <a:pt x="10839" y="201"/>
                  </a:cubicBezTo>
                  <a:close/>
                  <a:moveTo>
                    <a:pt x="10852" y="0"/>
                  </a:moveTo>
                  <a:cubicBezTo>
                    <a:pt x="10430" y="0"/>
                    <a:pt x="9862" y="153"/>
                    <a:pt x="9607" y="243"/>
                  </a:cubicBezTo>
                  <a:lnTo>
                    <a:pt x="541" y="3464"/>
                  </a:lnTo>
                  <a:cubicBezTo>
                    <a:pt x="345" y="3534"/>
                    <a:pt x="188" y="3676"/>
                    <a:pt x="100" y="3863"/>
                  </a:cubicBezTo>
                  <a:cubicBezTo>
                    <a:pt x="11" y="4050"/>
                    <a:pt x="0" y="4259"/>
                    <a:pt x="71" y="4454"/>
                  </a:cubicBezTo>
                  <a:lnTo>
                    <a:pt x="2433" y="10999"/>
                  </a:lnTo>
                  <a:cubicBezTo>
                    <a:pt x="2547" y="11314"/>
                    <a:pt x="2847" y="11511"/>
                    <a:pt x="3167" y="11511"/>
                  </a:cubicBezTo>
                  <a:cubicBezTo>
                    <a:pt x="3253" y="11511"/>
                    <a:pt x="3342" y="11497"/>
                    <a:pt x="3428" y="11466"/>
                  </a:cubicBezTo>
                  <a:lnTo>
                    <a:pt x="12931" y="8152"/>
                  </a:lnTo>
                  <a:cubicBezTo>
                    <a:pt x="13127" y="8081"/>
                    <a:pt x="13520" y="7857"/>
                    <a:pt x="13609" y="7670"/>
                  </a:cubicBezTo>
                  <a:cubicBezTo>
                    <a:pt x="13699" y="7483"/>
                    <a:pt x="13872" y="7152"/>
                    <a:pt x="13801" y="6958"/>
                  </a:cubicBezTo>
                  <a:lnTo>
                    <a:pt x="11350" y="201"/>
                  </a:lnTo>
                  <a:cubicBezTo>
                    <a:pt x="11296" y="53"/>
                    <a:pt x="11099" y="0"/>
                    <a:pt x="10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6"/>
            <p:cNvSpPr/>
            <p:nvPr/>
          </p:nvSpPr>
          <p:spPr>
            <a:xfrm>
              <a:off x="2930275" y="1610025"/>
              <a:ext cx="281625" cy="105350"/>
            </a:xfrm>
            <a:custGeom>
              <a:avLst/>
              <a:gdLst/>
              <a:ahLst/>
              <a:cxnLst/>
              <a:rect l="l" t="t" r="r" b="b"/>
              <a:pathLst>
                <a:path w="11265" h="4214" extrusionOk="0">
                  <a:moveTo>
                    <a:pt x="11189" y="0"/>
                  </a:moveTo>
                  <a:cubicBezTo>
                    <a:pt x="11182" y="0"/>
                    <a:pt x="11174" y="2"/>
                    <a:pt x="11167" y="4"/>
                  </a:cubicBezTo>
                  <a:lnTo>
                    <a:pt x="53" y="3954"/>
                  </a:lnTo>
                  <a:cubicBezTo>
                    <a:pt x="18" y="3965"/>
                    <a:pt x="0" y="4004"/>
                    <a:pt x="13" y="4038"/>
                  </a:cubicBezTo>
                  <a:cubicBezTo>
                    <a:pt x="23" y="4065"/>
                    <a:pt x="48" y="4082"/>
                    <a:pt x="75" y="4082"/>
                  </a:cubicBezTo>
                  <a:cubicBezTo>
                    <a:pt x="82" y="4082"/>
                    <a:pt x="164" y="4213"/>
                    <a:pt x="173" y="4213"/>
                  </a:cubicBezTo>
                  <a:cubicBezTo>
                    <a:pt x="173" y="4213"/>
                    <a:pt x="173" y="4213"/>
                    <a:pt x="173" y="4213"/>
                  </a:cubicBezTo>
                  <a:lnTo>
                    <a:pt x="11212" y="128"/>
                  </a:lnTo>
                  <a:cubicBezTo>
                    <a:pt x="11246" y="116"/>
                    <a:pt x="11264" y="79"/>
                    <a:pt x="11251" y="44"/>
                  </a:cubicBezTo>
                  <a:cubicBezTo>
                    <a:pt x="11242" y="17"/>
                    <a:pt x="11216" y="0"/>
                    <a:pt x="1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6"/>
            <p:cNvSpPr/>
            <p:nvPr/>
          </p:nvSpPr>
          <p:spPr>
            <a:xfrm>
              <a:off x="2979125" y="1643075"/>
              <a:ext cx="253850" cy="188350"/>
            </a:xfrm>
            <a:custGeom>
              <a:avLst/>
              <a:gdLst/>
              <a:ahLst/>
              <a:cxnLst/>
              <a:rect l="l" t="t" r="r" b="b"/>
              <a:pathLst>
                <a:path w="10154" h="7534" extrusionOk="0">
                  <a:moveTo>
                    <a:pt x="8444" y="278"/>
                  </a:moveTo>
                  <a:lnTo>
                    <a:pt x="9810" y="4018"/>
                  </a:lnTo>
                  <a:cubicBezTo>
                    <a:pt x="9835" y="4292"/>
                    <a:pt x="9687" y="4435"/>
                    <a:pt x="9407" y="4534"/>
                  </a:cubicBezTo>
                  <a:lnTo>
                    <a:pt x="1749" y="7256"/>
                  </a:lnTo>
                  <a:lnTo>
                    <a:pt x="283" y="3669"/>
                  </a:lnTo>
                  <a:cubicBezTo>
                    <a:pt x="228" y="3470"/>
                    <a:pt x="332" y="3231"/>
                    <a:pt x="368" y="3125"/>
                  </a:cubicBezTo>
                  <a:cubicBezTo>
                    <a:pt x="395" y="3046"/>
                    <a:pt x="457" y="2984"/>
                    <a:pt x="538" y="2957"/>
                  </a:cubicBezTo>
                  <a:lnTo>
                    <a:pt x="8444" y="278"/>
                  </a:lnTo>
                  <a:close/>
                  <a:moveTo>
                    <a:pt x="8575" y="0"/>
                  </a:moveTo>
                  <a:lnTo>
                    <a:pt x="566" y="2846"/>
                  </a:lnTo>
                  <a:cubicBezTo>
                    <a:pt x="253" y="2958"/>
                    <a:pt x="0" y="3212"/>
                    <a:pt x="203" y="3617"/>
                  </a:cubicBezTo>
                  <a:lnTo>
                    <a:pt x="1618" y="7534"/>
                  </a:lnTo>
                  <a:lnTo>
                    <a:pt x="9717" y="4594"/>
                  </a:lnTo>
                  <a:cubicBezTo>
                    <a:pt x="9859" y="4543"/>
                    <a:pt x="10153" y="4370"/>
                    <a:pt x="10102" y="4229"/>
                  </a:cubicBezTo>
                  <a:lnTo>
                    <a:pt x="8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6"/>
            <p:cNvSpPr/>
            <p:nvPr/>
          </p:nvSpPr>
          <p:spPr>
            <a:xfrm>
              <a:off x="3053850" y="1729250"/>
              <a:ext cx="25300" cy="38550"/>
            </a:xfrm>
            <a:custGeom>
              <a:avLst/>
              <a:gdLst/>
              <a:ahLst/>
              <a:cxnLst/>
              <a:rect l="l" t="t" r="r" b="b"/>
              <a:pathLst>
                <a:path w="1012" h="1542" extrusionOk="0">
                  <a:moveTo>
                    <a:pt x="277" y="413"/>
                  </a:moveTo>
                  <a:lnTo>
                    <a:pt x="545" y="822"/>
                  </a:lnTo>
                  <a:lnTo>
                    <a:pt x="332" y="897"/>
                  </a:lnTo>
                  <a:cubicBezTo>
                    <a:pt x="313" y="734"/>
                    <a:pt x="294" y="563"/>
                    <a:pt x="277" y="413"/>
                  </a:cubicBezTo>
                  <a:close/>
                  <a:moveTo>
                    <a:pt x="179" y="1"/>
                  </a:moveTo>
                  <a:cubicBezTo>
                    <a:pt x="111" y="1"/>
                    <a:pt x="1" y="65"/>
                    <a:pt x="21" y="119"/>
                  </a:cubicBezTo>
                  <a:cubicBezTo>
                    <a:pt x="46" y="192"/>
                    <a:pt x="198" y="1449"/>
                    <a:pt x="220" y="1512"/>
                  </a:cubicBezTo>
                  <a:cubicBezTo>
                    <a:pt x="228" y="1533"/>
                    <a:pt x="252" y="1541"/>
                    <a:pt x="281" y="1541"/>
                  </a:cubicBezTo>
                  <a:cubicBezTo>
                    <a:pt x="341" y="1541"/>
                    <a:pt x="418" y="1506"/>
                    <a:pt x="403" y="1464"/>
                  </a:cubicBezTo>
                  <a:cubicBezTo>
                    <a:pt x="396" y="1444"/>
                    <a:pt x="372" y="1260"/>
                    <a:pt x="346" y="1031"/>
                  </a:cubicBezTo>
                  <a:lnTo>
                    <a:pt x="620" y="934"/>
                  </a:lnTo>
                  <a:cubicBezTo>
                    <a:pt x="747" y="1130"/>
                    <a:pt x="846" y="1287"/>
                    <a:pt x="854" y="1306"/>
                  </a:cubicBezTo>
                  <a:cubicBezTo>
                    <a:pt x="860" y="1323"/>
                    <a:pt x="876" y="1331"/>
                    <a:pt x="895" y="1331"/>
                  </a:cubicBezTo>
                  <a:cubicBezTo>
                    <a:pt x="943" y="1331"/>
                    <a:pt x="1012" y="1284"/>
                    <a:pt x="995" y="1240"/>
                  </a:cubicBezTo>
                  <a:cubicBezTo>
                    <a:pt x="972" y="1177"/>
                    <a:pt x="288" y="109"/>
                    <a:pt x="261" y="36"/>
                  </a:cubicBezTo>
                  <a:cubicBezTo>
                    <a:pt x="252" y="10"/>
                    <a:pt x="223" y="1"/>
                    <a:pt x="191" y="1"/>
                  </a:cubicBezTo>
                  <a:cubicBezTo>
                    <a:pt x="189" y="1"/>
                    <a:pt x="187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6"/>
            <p:cNvSpPr/>
            <p:nvPr/>
          </p:nvSpPr>
          <p:spPr>
            <a:xfrm>
              <a:off x="3089650" y="1715025"/>
              <a:ext cx="33675" cy="36700"/>
            </a:xfrm>
            <a:custGeom>
              <a:avLst/>
              <a:gdLst/>
              <a:ahLst/>
              <a:cxnLst/>
              <a:rect l="l" t="t" r="r" b="b"/>
              <a:pathLst>
                <a:path w="1347" h="1468" extrusionOk="0">
                  <a:moveTo>
                    <a:pt x="413" y="164"/>
                  </a:moveTo>
                  <a:cubicBezTo>
                    <a:pt x="498" y="164"/>
                    <a:pt x="586" y="198"/>
                    <a:pt x="630" y="320"/>
                  </a:cubicBezTo>
                  <a:cubicBezTo>
                    <a:pt x="711" y="545"/>
                    <a:pt x="540" y="601"/>
                    <a:pt x="420" y="632"/>
                  </a:cubicBezTo>
                  <a:lnTo>
                    <a:pt x="243" y="199"/>
                  </a:lnTo>
                  <a:cubicBezTo>
                    <a:pt x="286" y="183"/>
                    <a:pt x="348" y="164"/>
                    <a:pt x="413" y="164"/>
                  </a:cubicBezTo>
                  <a:close/>
                  <a:moveTo>
                    <a:pt x="727" y="719"/>
                  </a:moveTo>
                  <a:cubicBezTo>
                    <a:pt x="824" y="719"/>
                    <a:pt x="922" y="757"/>
                    <a:pt x="970" y="889"/>
                  </a:cubicBezTo>
                  <a:cubicBezTo>
                    <a:pt x="1059" y="1138"/>
                    <a:pt x="803" y="1266"/>
                    <a:pt x="695" y="1307"/>
                  </a:cubicBezTo>
                  <a:cubicBezTo>
                    <a:pt x="650" y="1193"/>
                    <a:pt x="566" y="991"/>
                    <a:pt x="482" y="780"/>
                  </a:cubicBezTo>
                  <a:cubicBezTo>
                    <a:pt x="524" y="761"/>
                    <a:pt x="625" y="719"/>
                    <a:pt x="727" y="719"/>
                  </a:cubicBezTo>
                  <a:close/>
                  <a:moveTo>
                    <a:pt x="374" y="1"/>
                  </a:moveTo>
                  <a:cubicBezTo>
                    <a:pt x="224" y="1"/>
                    <a:pt x="93" y="48"/>
                    <a:pt x="93" y="48"/>
                  </a:cubicBezTo>
                  <a:lnTo>
                    <a:pt x="94" y="52"/>
                  </a:lnTo>
                  <a:cubicBezTo>
                    <a:pt x="44" y="72"/>
                    <a:pt x="1" y="112"/>
                    <a:pt x="15" y="150"/>
                  </a:cubicBezTo>
                  <a:cubicBezTo>
                    <a:pt x="41" y="223"/>
                    <a:pt x="558" y="1372"/>
                    <a:pt x="582" y="1435"/>
                  </a:cubicBezTo>
                  <a:cubicBezTo>
                    <a:pt x="590" y="1458"/>
                    <a:pt x="617" y="1467"/>
                    <a:pt x="644" y="1467"/>
                  </a:cubicBezTo>
                  <a:cubicBezTo>
                    <a:pt x="647" y="1467"/>
                    <a:pt x="650" y="1467"/>
                    <a:pt x="652" y="1467"/>
                  </a:cubicBezTo>
                  <a:cubicBezTo>
                    <a:pt x="652" y="1467"/>
                    <a:pt x="1347" y="1373"/>
                    <a:pt x="1155" y="841"/>
                  </a:cubicBezTo>
                  <a:cubicBezTo>
                    <a:pt x="1073" y="616"/>
                    <a:pt x="924" y="553"/>
                    <a:pt x="777" y="553"/>
                  </a:cubicBezTo>
                  <a:cubicBezTo>
                    <a:pt x="765" y="553"/>
                    <a:pt x="752" y="554"/>
                    <a:pt x="740" y="555"/>
                  </a:cubicBezTo>
                  <a:cubicBezTo>
                    <a:pt x="797" y="475"/>
                    <a:pt x="821" y="376"/>
                    <a:pt x="777" y="256"/>
                  </a:cubicBezTo>
                  <a:cubicBezTo>
                    <a:pt x="703" y="51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6"/>
            <p:cNvSpPr/>
            <p:nvPr/>
          </p:nvSpPr>
          <p:spPr>
            <a:xfrm>
              <a:off x="3134950" y="1696425"/>
              <a:ext cx="30575" cy="37875"/>
            </a:xfrm>
            <a:custGeom>
              <a:avLst/>
              <a:gdLst/>
              <a:ahLst/>
              <a:cxnLst/>
              <a:rect l="l" t="t" r="r" b="b"/>
              <a:pathLst>
                <a:path w="1223" h="1515" extrusionOk="0">
                  <a:moveTo>
                    <a:pt x="491" y="1"/>
                  </a:moveTo>
                  <a:cubicBezTo>
                    <a:pt x="452" y="1"/>
                    <a:pt x="413" y="7"/>
                    <a:pt x="376" y="20"/>
                  </a:cubicBezTo>
                  <a:cubicBezTo>
                    <a:pt x="102" y="117"/>
                    <a:pt x="1" y="524"/>
                    <a:pt x="148" y="930"/>
                  </a:cubicBezTo>
                  <a:cubicBezTo>
                    <a:pt x="274" y="1280"/>
                    <a:pt x="540" y="1514"/>
                    <a:pt x="785" y="1514"/>
                  </a:cubicBezTo>
                  <a:cubicBezTo>
                    <a:pt x="827" y="1514"/>
                    <a:pt x="868" y="1507"/>
                    <a:pt x="908" y="1493"/>
                  </a:cubicBezTo>
                  <a:cubicBezTo>
                    <a:pt x="1152" y="1406"/>
                    <a:pt x="1223" y="1086"/>
                    <a:pt x="1199" y="1021"/>
                  </a:cubicBezTo>
                  <a:cubicBezTo>
                    <a:pt x="1186" y="985"/>
                    <a:pt x="1151" y="974"/>
                    <a:pt x="1112" y="974"/>
                  </a:cubicBezTo>
                  <a:cubicBezTo>
                    <a:pt x="1081" y="974"/>
                    <a:pt x="1048" y="982"/>
                    <a:pt x="1025" y="990"/>
                  </a:cubicBezTo>
                  <a:cubicBezTo>
                    <a:pt x="972" y="1008"/>
                    <a:pt x="1049" y="1222"/>
                    <a:pt x="847" y="1293"/>
                  </a:cubicBezTo>
                  <a:cubicBezTo>
                    <a:pt x="818" y="1304"/>
                    <a:pt x="789" y="1309"/>
                    <a:pt x="761" y="1309"/>
                  </a:cubicBezTo>
                  <a:cubicBezTo>
                    <a:pt x="597" y="1309"/>
                    <a:pt x="452" y="1133"/>
                    <a:pt x="342" y="830"/>
                  </a:cubicBezTo>
                  <a:cubicBezTo>
                    <a:pt x="222" y="493"/>
                    <a:pt x="266" y="252"/>
                    <a:pt x="434" y="191"/>
                  </a:cubicBezTo>
                  <a:cubicBezTo>
                    <a:pt x="452" y="185"/>
                    <a:pt x="469" y="182"/>
                    <a:pt x="486" y="182"/>
                  </a:cubicBezTo>
                  <a:cubicBezTo>
                    <a:pt x="603" y="182"/>
                    <a:pt x="688" y="319"/>
                    <a:pt x="727" y="319"/>
                  </a:cubicBezTo>
                  <a:cubicBezTo>
                    <a:pt x="728" y="319"/>
                    <a:pt x="730" y="319"/>
                    <a:pt x="731" y="318"/>
                  </a:cubicBezTo>
                  <a:cubicBezTo>
                    <a:pt x="772" y="304"/>
                    <a:pt x="822" y="207"/>
                    <a:pt x="805" y="159"/>
                  </a:cubicBezTo>
                  <a:cubicBezTo>
                    <a:pt x="779" y="87"/>
                    <a:pt x="638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56"/>
          <p:cNvGrpSpPr/>
          <p:nvPr/>
        </p:nvGrpSpPr>
        <p:grpSpPr>
          <a:xfrm>
            <a:off x="7611510" y="692955"/>
            <a:ext cx="621637" cy="591891"/>
            <a:chOff x="3725850" y="3874550"/>
            <a:chExt cx="232875" cy="206500"/>
          </a:xfrm>
        </p:grpSpPr>
        <p:sp>
          <p:nvSpPr>
            <p:cNvPr id="2209" name="Google Shape;2209;p56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6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6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2" name="Google Shape;2212;p56"/>
          <p:cNvSpPr/>
          <p:nvPr/>
        </p:nvSpPr>
        <p:spPr>
          <a:xfrm rot="-1044066">
            <a:off x="1012376" y="796886"/>
            <a:ext cx="260967" cy="675291"/>
          </a:xfrm>
          <a:custGeom>
            <a:avLst/>
            <a:gdLst/>
            <a:ahLst/>
            <a:cxnLst/>
            <a:rect l="l" t="t" r="r" b="b"/>
            <a:pathLst>
              <a:path w="3855" h="9976" extrusionOk="0">
                <a:moveTo>
                  <a:pt x="1489" y="262"/>
                </a:moveTo>
                <a:cubicBezTo>
                  <a:pt x="1505" y="262"/>
                  <a:pt x="1520" y="265"/>
                  <a:pt x="1534" y="269"/>
                </a:cubicBezTo>
                <a:cubicBezTo>
                  <a:pt x="1556" y="276"/>
                  <a:pt x="1852" y="302"/>
                  <a:pt x="2190" y="326"/>
                </a:cubicBezTo>
                <a:cubicBezTo>
                  <a:pt x="2379" y="339"/>
                  <a:pt x="2563" y="346"/>
                  <a:pt x="2697" y="346"/>
                </a:cubicBezTo>
                <a:cubicBezTo>
                  <a:pt x="2802" y="346"/>
                  <a:pt x="2876" y="341"/>
                  <a:pt x="2898" y="333"/>
                </a:cubicBezTo>
                <a:cubicBezTo>
                  <a:pt x="2916" y="326"/>
                  <a:pt x="2941" y="323"/>
                  <a:pt x="2969" y="323"/>
                </a:cubicBezTo>
                <a:cubicBezTo>
                  <a:pt x="3078" y="323"/>
                  <a:pt x="3236" y="370"/>
                  <a:pt x="3236" y="413"/>
                </a:cubicBezTo>
                <a:cubicBezTo>
                  <a:pt x="3236" y="440"/>
                  <a:pt x="2792" y="1425"/>
                  <a:pt x="2573" y="1884"/>
                </a:cubicBezTo>
                <a:cubicBezTo>
                  <a:pt x="2427" y="2193"/>
                  <a:pt x="2421" y="2430"/>
                  <a:pt x="2557" y="2459"/>
                </a:cubicBezTo>
                <a:cubicBezTo>
                  <a:pt x="2813" y="2511"/>
                  <a:pt x="3476" y="2673"/>
                  <a:pt x="3507" y="2690"/>
                </a:cubicBezTo>
                <a:cubicBezTo>
                  <a:pt x="3526" y="2700"/>
                  <a:pt x="3516" y="2743"/>
                  <a:pt x="3485" y="2780"/>
                </a:cubicBezTo>
                <a:cubicBezTo>
                  <a:pt x="3374" y="2913"/>
                  <a:pt x="2942" y="3709"/>
                  <a:pt x="2757" y="4124"/>
                </a:cubicBezTo>
                <a:cubicBezTo>
                  <a:pt x="2657" y="4350"/>
                  <a:pt x="2527" y="4635"/>
                  <a:pt x="2470" y="4757"/>
                </a:cubicBezTo>
                <a:cubicBezTo>
                  <a:pt x="2347" y="5020"/>
                  <a:pt x="2357" y="5160"/>
                  <a:pt x="2504" y="5227"/>
                </a:cubicBezTo>
                <a:cubicBezTo>
                  <a:pt x="2791" y="5359"/>
                  <a:pt x="3200" y="5573"/>
                  <a:pt x="3218" y="5600"/>
                </a:cubicBezTo>
                <a:cubicBezTo>
                  <a:pt x="3245" y="5642"/>
                  <a:pt x="2793" y="6495"/>
                  <a:pt x="2521" y="6914"/>
                </a:cubicBezTo>
                <a:cubicBezTo>
                  <a:pt x="2394" y="7108"/>
                  <a:pt x="2161" y="7516"/>
                  <a:pt x="2003" y="7821"/>
                </a:cubicBezTo>
                <a:cubicBezTo>
                  <a:pt x="1845" y="8124"/>
                  <a:pt x="1697" y="8395"/>
                  <a:pt x="1676" y="8422"/>
                </a:cubicBezTo>
                <a:cubicBezTo>
                  <a:pt x="1655" y="8449"/>
                  <a:pt x="1578" y="8576"/>
                  <a:pt x="1505" y="8704"/>
                </a:cubicBezTo>
                <a:lnTo>
                  <a:pt x="1374" y="8936"/>
                </a:lnTo>
                <a:lnTo>
                  <a:pt x="1401" y="8718"/>
                </a:lnTo>
                <a:cubicBezTo>
                  <a:pt x="1434" y="8459"/>
                  <a:pt x="1499" y="8206"/>
                  <a:pt x="1581" y="8024"/>
                </a:cubicBezTo>
                <a:cubicBezTo>
                  <a:pt x="1614" y="7950"/>
                  <a:pt x="1641" y="7851"/>
                  <a:pt x="1641" y="7806"/>
                </a:cubicBezTo>
                <a:cubicBezTo>
                  <a:pt x="1641" y="7761"/>
                  <a:pt x="1659" y="7705"/>
                  <a:pt x="1680" y="7683"/>
                </a:cubicBezTo>
                <a:cubicBezTo>
                  <a:pt x="1702" y="7659"/>
                  <a:pt x="1769" y="7477"/>
                  <a:pt x="1832" y="7272"/>
                </a:cubicBezTo>
                <a:cubicBezTo>
                  <a:pt x="1914" y="7004"/>
                  <a:pt x="1942" y="6831"/>
                  <a:pt x="1933" y="6648"/>
                </a:cubicBezTo>
                <a:cubicBezTo>
                  <a:pt x="1920" y="6359"/>
                  <a:pt x="1978" y="6410"/>
                  <a:pt x="1300" y="6103"/>
                </a:cubicBezTo>
                <a:lnTo>
                  <a:pt x="897" y="5920"/>
                </a:lnTo>
                <a:lnTo>
                  <a:pt x="926" y="5702"/>
                </a:lnTo>
                <a:cubicBezTo>
                  <a:pt x="958" y="5454"/>
                  <a:pt x="1099" y="5090"/>
                  <a:pt x="1422" y="4412"/>
                </a:cubicBezTo>
                <a:cubicBezTo>
                  <a:pt x="1546" y="4153"/>
                  <a:pt x="1635" y="3917"/>
                  <a:pt x="1623" y="3886"/>
                </a:cubicBezTo>
                <a:cubicBezTo>
                  <a:pt x="1610" y="3852"/>
                  <a:pt x="1627" y="3807"/>
                  <a:pt x="1663" y="3777"/>
                </a:cubicBezTo>
                <a:cubicBezTo>
                  <a:pt x="1701" y="3747"/>
                  <a:pt x="1727" y="3701"/>
                  <a:pt x="1727" y="3668"/>
                </a:cubicBezTo>
                <a:cubicBezTo>
                  <a:pt x="1727" y="3596"/>
                  <a:pt x="1518" y="3434"/>
                  <a:pt x="1423" y="3434"/>
                </a:cubicBezTo>
                <a:cubicBezTo>
                  <a:pt x="1382" y="3434"/>
                  <a:pt x="1335" y="3406"/>
                  <a:pt x="1323" y="3377"/>
                </a:cubicBezTo>
                <a:cubicBezTo>
                  <a:pt x="1297" y="3305"/>
                  <a:pt x="708" y="3130"/>
                  <a:pt x="495" y="3130"/>
                </a:cubicBezTo>
                <a:cubicBezTo>
                  <a:pt x="363" y="3130"/>
                  <a:pt x="339" y="3117"/>
                  <a:pt x="357" y="3056"/>
                </a:cubicBezTo>
                <a:cubicBezTo>
                  <a:pt x="370" y="3014"/>
                  <a:pt x="441" y="2778"/>
                  <a:pt x="517" y="2527"/>
                </a:cubicBezTo>
                <a:cubicBezTo>
                  <a:pt x="593" y="2277"/>
                  <a:pt x="678" y="1974"/>
                  <a:pt x="706" y="1850"/>
                </a:cubicBezTo>
                <a:cubicBezTo>
                  <a:pt x="734" y="1726"/>
                  <a:pt x="771" y="1612"/>
                  <a:pt x="788" y="1595"/>
                </a:cubicBezTo>
                <a:cubicBezTo>
                  <a:pt x="805" y="1578"/>
                  <a:pt x="819" y="1519"/>
                  <a:pt x="819" y="1461"/>
                </a:cubicBezTo>
                <a:cubicBezTo>
                  <a:pt x="819" y="1406"/>
                  <a:pt x="849" y="1301"/>
                  <a:pt x="884" y="1231"/>
                </a:cubicBezTo>
                <a:cubicBezTo>
                  <a:pt x="921" y="1162"/>
                  <a:pt x="950" y="1094"/>
                  <a:pt x="949" y="1082"/>
                </a:cubicBezTo>
                <a:cubicBezTo>
                  <a:pt x="947" y="1069"/>
                  <a:pt x="986" y="971"/>
                  <a:pt x="1035" y="860"/>
                </a:cubicBezTo>
                <a:cubicBezTo>
                  <a:pt x="1084" y="749"/>
                  <a:pt x="1125" y="639"/>
                  <a:pt x="1126" y="611"/>
                </a:cubicBezTo>
                <a:cubicBezTo>
                  <a:pt x="1136" y="448"/>
                  <a:pt x="1340" y="262"/>
                  <a:pt x="1489" y="262"/>
                </a:cubicBezTo>
                <a:close/>
                <a:moveTo>
                  <a:pt x="1355" y="0"/>
                </a:moveTo>
                <a:cubicBezTo>
                  <a:pt x="1275" y="0"/>
                  <a:pt x="1217" y="3"/>
                  <a:pt x="1197" y="9"/>
                </a:cubicBezTo>
                <a:cubicBezTo>
                  <a:pt x="1156" y="21"/>
                  <a:pt x="1123" y="56"/>
                  <a:pt x="1123" y="87"/>
                </a:cubicBezTo>
                <a:cubicBezTo>
                  <a:pt x="1123" y="118"/>
                  <a:pt x="1086" y="176"/>
                  <a:pt x="1037" y="221"/>
                </a:cubicBezTo>
                <a:cubicBezTo>
                  <a:pt x="987" y="265"/>
                  <a:pt x="951" y="329"/>
                  <a:pt x="951" y="368"/>
                </a:cubicBezTo>
                <a:cubicBezTo>
                  <a:pt x="951" y="406"/>
                  <a:pt x="933" y="458"/>
                  <a:pt x="911" y="479"/>
                </a:cubicBezTo>
                <a:cubicBezTo>
                  <a:pt x="869" y="523"/>
                  <a:pt x="497" y="1643"/>
                  <a:pt x="344" y="2180"/>
                </a:cubicBezTo>
                <a:cubicBezTo>
                  <a:pt x="294" y="2357"/>
                  <a:pt x="214" y="2616"/>
                  <a:pt x="169" y="2747"/>
                </a:cubicBezTo>
                <a:cubicBezTo>
                  <a:pt x="1" y="3232"/>
                  <a:pt x="85" y="3434"/>
                  <a:pt x="457" y="3434"/>
                </a:cubicBezTo>
                <a:cubicBezTo>
                  <a:pt x="700" y="3434"/>
                  <a:pt x="1091" y="3537"/>
                  <a:pt x="1275" y="3650"/>
                </a:cubicBezTo>
                <a:cubicBezTo>
                  <a:pt x="1414" y="3735"/>
                  <a:pt x="1418" y="3741"/>
                  <a:pt x="1357" y="3857"/>
                </a:cubicBezTo>
                <a:cubicBezTo>
                  <a:pt x="1032" y="4474"/>
                  <a:pt x="752" y="5149"/>
                  <a:pt x="666" y="5525"/>
                </a:cubicBezTo>
                <a:lnTo>
                  <a:pt x="568" y="5956"/>
                </a:lnTo>
                <a:lnTo>
                  <a:pt x="704" y="6079"/>
                </a:lnTo>
                <a:cubicBezTo>
                  <a:pt x="818" y="6182"/>
                  <a:pt x="1349" y="6461"/>
                  <a:pt x="1603" y="6552"/>
                </a:cubicBezTo>
                <a:cubicBezTo>
                  <a:pt x="1663" y="6572"/>
                  <a:pt x="1673" y="6610"/>
                  <a:pt x="1654" y="6742"/>
                </a:cubicBezTo>
                <a:cubicBezTo>
                  <a:pt x="1627" y="6925"/>
                  <a:pt x="1443" y="7534"/>
                  <a:pt x="1284" y="7966"/>
                </a:cubicBezTo>
                <a:cubicBezTo>
                  <a:pt x="1179" y="8252"/>
                  <a:pt x="1117" y="8566"/>
                  <a:pt x="1037" y="9216"/>
                </a:cubicBezTo>
                <a:cubicBezTo>
                  <a:pt x="1012" y="9417"/>
                  <a:pt x="980" y="9652"/>
                  <a:pt x="965" y="9739"/>
                </a:cubicBezTo>
                <a:cubicBezTo>
                  <a:pt x="942" y="9875"/>
                  <a:pt x="952" y="9905"/>
                  <a:pt x="1033" y="9949"/>
                </a:cubicBezTo>
                <a:cubicBezTo>
                  <a:pt x="1065" y="9966"/>
                  <a:pt x="1088" y="9976"/>
                  <a:pt x="1111" y="9976"/>
                </a:cubicBezTo>
                <a:cubicBezTo>
                  <a:pt x="1145" y="9976"/>
                  <a:pt x="1177" y="9953"/>
                  <a:pt x="1232" y="9902"/>
                </a:cubicBezTo>
                <a:cubicBezTo>
                  <a:pt x="1289" y="9847"/>
                  <a:pt x="1336" y="9784"/>
                  <a:pt x="1336" y="9762"/>
                </a:cubicBezTo>
                <a:cubicBezTo>
                  <a:pt x="1336" y="9702"/>
                  <a:pt x="1716" y="8940"/>
                  <a:pt x="1941" y="8546"/>
                </a:cubicBezTo>
                <a:cubicBezTo>
                  <a:pt x="2049" y="8356"/>
                  <a:pt x="2223" y="8036"/>
                  <a:pt x="2327" y="7835"/>
                </a:cubicBezTo>
                <a:cubicBezTo>
                  <a:pt x="2431" y="7634"/>
                  <a:pt x="2608" y="7332"/>
                  <a:pt x="2720" y="7165"/>
                </a:cubicBezTo>
                <a:cubicBezTo>
                  <a:pt x="3059" y="6659"/>
                  <a:pt x="3594" y="5625"/>
                  <a:pt x="3572" y="5517"/>
                </a:cubicBezTo>
                <a:cubicBezTo>
                  <a:pt x="3555" y="5431"/>
                  <a:pt x="3018" y="5091"/>
                  <a:pt x="2832" y="5051"/>
                </a:cubicBezTo>
                <a:cubicBezTo>
                  <a:pt x="2709" y="5024"/>
                  <a:pt x="2688" y="4954"/>
                  <a:pt x="2759" y="4823"/>
                </a:cubicBezTo>
                <a:cubicBezTo>
                  <a:pt x="2782" y="4781"/>
                  <a:pt x="2851" y="4634"/>
                  <a:pt x="2915" y="4490"/>
                </a:cubicBezTo>
                <a:cubicBezTo>
                  <a:pt x="3118" y="4034"/>
                  <a:pt x="3341" y="3596"/>
                  <a:pt x="3574" y="3199"/>
                </a:cubicBezTo>
                <a:cubicBezTo>
                  <a:pt x="3805" y="2805"/>
                  <a:pt x="3854" y="2610"/>
                  <a:pt x="3748" y="2511"/>
                </a:cubicBezTo>
                <a:cubicBezTo>
                  <a:pt x="3660" y="2429"/>
                  <a:pt x="3383" y="2331"/>
                  <a:pt x="3054" y="2266"/>
                </a:cubicBezTo>
                <a:cubicBezTo>
                  <a:pt x="2775" y="2211"/>
                  <a:pt x="2712" y="2164"/>
                  <a:pt x="2801" y="2073"/>
                </a:cubicBezTo>
                <a:cubicBezTo>
                  <a:pt x="2822" y="2051"/>
                  <a:pt x="2922" y="1848"/>
                  <a:pt x="3021" y="1621"/>
                </a:cubicBezTo>
                <a:cubicBezTo>
                  <a:pt x="3120" y="1396"/>
                  <a:pt x="3278" y="1044"/>
                  <a:pt x="3370" y="842"/>
                </a:cubicBezTo>
                <a:cubicBezTo>
                  <a:pt x="3544" y="459"/>
                  <a:pt x="3579" y="243"/>
                  <a:pt x="3477" y="161"/>
                </a:cubicBezTo>
                <a:cubicBezTo>
                  <a:pt x="3400" y="97"/>
                  <a:pt x="3145" y="66"/>
                  <a:pt x="2565" y="49"/>
                </a:cubicBezTo>
                <a:cubicBezTo>
                  <a:pt x="2306" y="41"/>
                  <a:pt x="1907" y="24"/>
                  <a:pt x="1681" y="11"/>
                </a:cubicBezTo>
                <a:cubicBezTo>
                  <a:pt x="1562" y="4"/>
                  <a:pt x="1445" y="0"/>
                  <a:pt x="13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CB14138-2B9E-4239-8766-7DEE0AEC7DC7}"/>
              </a:ext>
            </a:extLst>
          </p:cNvPr>
          <p:cNvSpPr txBox="1"/>
          <p:nvPr/>
        </p:nvSpPr>
        <p:spPr>
          <a:xfrm>
            <a:off x="647200" y="1508749"/>
            <a:ext cx="8225227" cy="3554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548640" eaLnBrk="1" hangingPunct="1">
              <a:spcBef>
                <a:spcPts val="720"/>
              </a:spcBef>
              <a:spcAft>
                <a:spcPts val="720"/>
              </a:spcAft>
              <a:defRPr/>
            </a:pP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548640" eaLnBrk="1" hangingPunct="1">
              <a:spcBef>
                <a:spcPts val="720"/>
              </a:spcBef>
              <a:spcAft>
                <a:spcPts val="720"/>
              </a:spcAft>
              <a:defRPr/>
            </a:pP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20332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 lại nội dung kiến thức đã học từ bài 1 - 5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20332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thành các bài tập còn thiếu trên lớp </a:t>
            </a:r>
          </a:p>
          <a:p>
            <a:pPr indent="120332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 về tính lại số tiền điện nhà em vừa phải trả trong tháng 8.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20332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bài mới “ </a:t>
            </a:r>
            <a:r>
              <a:rPr lang="pt-B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Lũy thừa với số mũ tự nhiên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8640" eaLnBrk="1" hangingPunct="1">
              <a:defRPr/>
            </a:pPr>
            <a:endParaRPr lang="pt-BR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8640" eaLnBrk="1" hangingPunct="1">
              <a:defRPr/>
            </a:pPr>
            <a:endParaRPr lang="pt-BR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" name="Google Shape;2867;p71"/>
          <p:cNvGrpSpPr/>
          <p:nvPr/>
        </p:nvGrpSpPr>
        <p:grpSpPr>
          <a:xfrm>
            <a:off x="2840880" y="1129089"/>
            <a:ext cx="3376812" cy="1632063"/>
            <a:chOff x="3689050" y="1721707"/>
            <a:chExt cx="1419425" cy="686000"/>
          </a:xfrm>
        </p:grpSpPr>
        <p:sp>
          <p:nvSpPr>
            <p:cNvPr id="2868" name="Google Shape;2868;p71"/>
            <p:cNvSpPr/>
            <p:nvPr/>
          </p:nvSpPr>
          <p:spPr>
            <a:xfrm>
              <a:off x="3689050" y="1721707"/>
              <a:ext cx="1419425" cy="686000"/>
            </a:xfrm>
            <a:custGeom>
              <a:avLst/>
              <a:gdLst/>
              <a:ahLst/>
              <a:cxnLst/>
              <a:rect l="l" t="t" r="r" b="b"/>
              <a:pathLst>
                <a:path w="56777" h="27440" extrusionOk="0">
                  <a:moveTo>
                    <a:pt x="28389" y="502"/>
                  </a:moveTo>
                  <a:cubicBezTo>
                    <a:pt x="29497" y="2135"/>
                    <a:pt x="31367" y="3149"/>
                    <a:pt x="33297" y="3149"/>
                  </a:cubicBezTo>
                  <a:cubicBezTo>
                    <a:pt x="33917" y="3149"/>
                    <a:pt x="34544" y="3044"/>
                    <a:pt x="35154" y="2820"/>
                  </a:cubicBezTo>
                  <a:cubicBezTo>
                    <a:pt x="37167" y="2081"/>
                    <a:pt x="38705" y="821"/>
                    <a:pt x="40941" y="689"/>
                  </a:cubicBezTo>
                  <a:cubicBezTo>
                    <a:pt x="41083" y="681"/>
                    <a:pt x="41230" y="677"/>
                    <a:pt x="41381" y="677"/>
                  </a:cubicBezTo>
                  <a:cubicBezTo>
                    <a:pt x="43567" y="677"/>
                    <a:pt x="46533" y="1569"/>
                    <a:pt x="46200" y="4256"/>
                  </a:cubicBezTo>
                  <a:cubicBezTo>
                    <a:pt x="46180" y="4419"/>
                    <a:pt x="46311" y="4497"/>
                    <a:pt x="46445" y="4497"/>
                  </a:cubicBezTo>
                  <a:cubicBezTo>
                    <a:pt x="46514" y="4497"/>
                    <a:pt x="46584" y="4477"/>
                    <a:pt x="46633" y="4437"/>
                  </a:cubicBezTo>
                  <a:cubicBezTo>
                    <a:pt x="48037" y="3318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7"/>
                  </a:cubicBezTo>
                  <a:cubicBezTo>
                    <a:pt x="55667" y="7394"/>
                    <a:pt x="53731" y="11698"/>
                    <a:pt x="56278" y="12753"/>
                  </a:cubicBezTo>
                  <a:cubicBezTo>
                    <a:pt x="53268" y="14141"/>
                    <a:pt x="55685" y="17971"/>
                    <a:pt x="55741" y="20174"/>
                  </a:cubicBezTo>
                  <a:cubicBezTo>
                    <a:pt x="55800" y="22464"/>
                    <a:pt x="54212" y="24134"/>
                    <a:pt x="51940" y="24235"/>
                  </a:cubicBezTo>
                  <a:cubicBezTo>
                    <a:pt x="51863" y="24239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2"/>
                  </a:cubicBezTo>
                  <a:cubicBezTo>
                    <a:pt x="46408" y="22495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7"/>
                  </a:cubicBezTo>
                  <a:cubicBezTo>
                    <a:pt x="46271" y="22681"/>
                    <a:pt x="46244" y="22725"/>
                    <a:pt x="46239" y="22786"/>
                  </a:cubicBezTo>
                  <a:cubicBezTo>
                    <a:pt x="46027" y="25118"/>
                    <a:pt x="44272" y="26844"/>
                    <a:pt x="41919" y="26969"/>
                  </a:cubicBezTo>
                  <a:cubicBezTo>
                    <a:pt x="41803" y="26975"/>
                    <a:pt x="41688" y="26978"/>
                    <a:pt x="41573" y="26978"/>
                  </a:cubicBezTo>
                  <a:cubicBezTo>
                    <a:pt x="39701" y="26978"/>
                    <a:pt x="37924" y="26196"/>
                    <a:pt x="36197" y="25561"/>
                  </a:cubicBezTo>
                  <a:cubicBezTo>
                    <a:pt x="34942" y="25097"/>
                    <a:pt x="33591" y="24670"/>
                    <a:pt x="32236" y="24670"/>
                  </a:cubicBezTo>
                  <a:cubicBezTo>
                    <a:pt x="31829" y="24670"/>
                    <a:pt x="31422" y="24708"/>
                    <a:pt x="31016" y="24796"/>
                  </a:cubicBezTo>
                  <a:cubicBezTo>
                    <a:pt x="29959" y="25027"/>
                    <a:pt x="28722" y="25653"/>
                    <a:pt x="28388" y="26754"/>
                  </a:cubicBezTo>
                  <a:cubicBezTo>
                    <a:pt x="28056" y="25653"/>
                    <a:pt x="26819" y="25027"/>
                    <a:pt x="25761" y="24796"/>
                  </a:cubicBezTo>
                  <a:cubicBezTo>
                    <a:pt x="25356" y="24708"/>
                    <a:pt x="24949" y="24670"/>
                    <a:pt x="24541" y="24670"/>
                  </a:cubicBezTo>
                  <a:cubicBezTo>
                    <a:pt x="23187" y="24670"/>
                    <a:pt x="21835" y="25097"/>
                    <a:pt x="20580" y="25561"/>
                  </a:cubicBezTo>
                  <a:cubicBezTo>
                    <a:pt x="18853" y="26196"/>
                    <a:pt x="17077" y="26978"/>
                    <a:pt x="15205" y="26978"/>
                  </a:cubicBezTo>
                  <a:cubicBezTo>
                    <a:pt x="15090" y="26978"/>
                    <a:pt x="14974" y="26975"/>
                    <a:pt x="14858" y="26969"/>
                  </a:cubicBezTo>
                  <a:cubicBezTo>
                    <a:pt x="12506" y="26844"/>
                    <a:pt x="10751" y="25118"/>
                    <a:pt x="10538" y="22786"/>
                  </a:cubicBezTo>
                  <a:cubicBezTo>
                    <a:pt x="10534" y="22725"/>
                    <a:pt x="10508" y="22681"/>
                    <a:pt x="10474" y="22647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5"/>
                    <a:pt x="10354" y="22502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9"/>
                    <a:pt x="4838" y="24235"/>
                  </a:cubicBezTo>
                  <a:cubicBezTo>
                    <a:pt x="2566" y="24134"/>
                    <a:pt x="977" y="22464"/>
                    <a:pt x="1037" y="20174"/>
                  </a:cubicBezTo>
                  <a:cubicBezTo>
                    <a:pt x="1093" y="17971"/>
                    <a:pt x="3510" y="14141"/>
                    <a:pt x="500" y="12753"/>
                  </a:cubicBezTo>
                  <a:cubicBezTo>
                    <a:pt x="3049" y="11698"/>
                    <a:pt x="1112" y="7394"/>
                    <a:pt x="1176" y="5507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7"/>
                  </a:cubicBezTo>
                  <a:cubicBezTo>
                    <a:pt x="10194" y="4477"/>
                    <a:pt x="10263" y="4497"/>
                    <a:pt x="10332" y="4497"/>
                  </a:cubicBezTo>
                  <a:cubicBezTo>
                    <a:pt x="10466" y="4497"/>
                    <a:pt x="10598" y="4419"/>
                    <a:pt x="10578" y="4256"/>
                  </a:cubicBezTo>
                  <a:cubicBezTo>
                    <a:pt x="10245" y="1569"/>
                    <a:pt x="13210" y="677"/>
                    <a:pt x="15398" y="677"/>
                  </a:cubicBezTo>
                  <a:cubicBezTo>
                    <a:pt x="15549" y="677"/>
                    <a:pt x="15696" y="681"/>
                    <a:pt x="15838" y="689"/>
                  </a:cubicBezTo>
                  <a:cubicBezTo>
                    <a:pt x="18073" y="821"/>
                    <a:pt x="19610" y="2081"/>
                    <a:pt x="21624" y="2820"/>
                  </a:cubicBezTo>
                  <a:cubicBezTo>
                    <a:pt x="22234" y="3043"/>
                    <a:pt x="22861" y="3148"/>
                    <a:pt x="23481" y="3148"/>
                  </a:cubicBezTo>
                  <a:cubicBezTo>
                    <a:pt x="25411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1"/>
                    <a:pt x="28114" y="105"/>
                  </a:cubicBezTo>
                  <a:cubicBezTo>
                    <a:pt x="27160" y="1703"/>
                    <a:pt x="25399" y="2697"/>
                    <a:pt x="23544" y="2697"/>
                  </a:cubicBezTo>
                  <a:cubicBezTo>
                    <a:pt x="23391" y="2697"/>
                    <a:pt x="23237" y="2690"/>
                    <a:pt x="23083" y="2676"/>
                  </a:cubicBezTo>
                  <a:cubicBezTo>
                    <a:pt x="20994" y="2489"/>
                    <a:pt x="19361" y="843"/>
                    <a:pt x="17327" y="377"/>
                  </a:cubicBezTo>
                  <a:cubicBezTo>
                    <a:pt x="16785" y="253"/>
                    <a:pt x="16144" y="184"/>
                    <a:pt x="15471" y="184"/>
                  </a:cubicBezTo>
                  <a:cubicBezTo>
                    <a:pt x="12996" y="184"/>
                    <a:pt x="10087" y="1122"/>
                    <a:pt x="10045" y="3730"/>
                  </a:cubicBezTo>
                  <a:cubicBezTo>
                    <a:pt x="8581" y="2670"/>
                    <a:pt x="6380" y="1520"/>
                    <a:pt x="4421" y="1520"/>
                  </a:cubicBezTo>
                  <a:cubicBezTo>
                    <a:pt x="3580" y="1520"/>
                    <a:pt x="2784" y="1732"/>
                    <a:pt x="2111" y="2254"/>
                  </a:cubicBezTo>
                  <a:cubicBezTo>
                    <a:pt x="1081" y="3053"/>
                    <a:pt x="698" y="4422"/>
                    <a:pt x="691" y="5674"/>
                  </a:cubicBezTo>
                  <a:cubicBezTo>
                    <a:pt x="681" y="7581"/>
                    <a:pt x="2594" y="11589"/>
                    <a:pt x="146" y="12535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8"/>
                    <a:pt x="206" y="13141"/>
                  </a:cubicBezTo>
                  <a:cubicBezTo>
                    <a:pt x="2693" y="14225"/>
                    <a:pt x="1063" y="17375"/>
                    <a:pt x="679" y="19195"/>
                  </a:cubicBezTo>
                  <a:cubicBezTo>
                    <a:pt x="379" y="20613"/>
                    <a:pt x="569" y="22160"/>
                    <a:pt x="1520" y="23305"/>
                  </a:cubicBezTo>
                  <a:cubicBezTo>
                    <a:pt x="2424" y="24397"/>
                    <a:pt x="3624" y="24818"/>
                    <a:pt x="4891" y="24818"/>
                  </a:cubicBezTo>
                  <a:cubicBezTo>
                    <a:pt x="6718" y="24818"/>
                    <a:pt x="8685" y="23943"/>
                    <a:pt x="10107" y="22940"/>
                  </a:cubicBezTo>
                  <a:cubicBezTo>
                    <a:pt x="10352" y="25748"/>
                    <a:pt x="12669" y="27439"/>
                    <a:pt x="15305" y="27439"/>
                  </a:cubicBezTo>
                  <a:cubicBezTo>
                    <a:pt x="15614" y="27439"/>
                    <a:pt x="15927" y="27416"/>
                    <a:pt x="16242" y="27369"/>
                  </a:cubicBezTo>
                  <a:cubicBezTo>
                    <a:pt x="18214" y="27071"/>
                    <a:pt x="19998" y="26094"/>
                    <a:pt x="21889" y="25516"/>
                  </a:cubicBezTo>
                  <a:cubicBezTo>
                    <a:pt x="22751" y="25252"/>
                    <a:pt x="23656" y="25047"/>
                    <a:pt x="24561" y="25047"/>
                  </a:cubicBezTo>
                  <a:cubicBezTo>
                    <a:pt x="24929" y="25047"/>
                    <a:pt x="25297" y="25081"/>
                    <a:pt x="25662" y="25158"/>
                  </a:cubicBezTo>
                  <a:cubicBezTo>
                    <a:pt x="26859" y="25415"/>
                    <a:pt x="27541" y="26073"/>
                    <a:pt x="28301" y="26964"/>
                  </a:cubicBezTo>
                  <a:cubicBezTo>
                    <a:pt x="28315" y="26981"/>
                    <a:pt x="28333" y="26988"/>
                    <a:pt x="28350" y="26988"/>
                  </a:cubicBezTo>
                  <a:cubicBezTo>
                    <a:pt x="28364" y="26988"/>
                    <a:pt x="28377" y="26983"/>
                    <a:pt x="28389" y="26976"/>
                  </a:cubicBezTo>
                  <a:cubicBezTo>
                    <a:pt x="28401" y="26983"/>
                    <a:pt x="28414" y="26988"/>
                    <a:pt x="28428" y="26988"/>
                  </a:cubicBezTo>
                  <a:cubicBezTo>
                    <a:pt x="28445" y="26988"/>
                    <a:pt x="28463" y="26981"/>
                    <a:pt x="28477" y="26964"/>
                  </a:cubicBezTo>
                  <a:cubicBezTo>
                    <a:pt x="29239" y="26073"/>
                    <a:pt x="29922" y="25415"/>
                    <a:pt x="31116" y="25158"/>
                  </a:cubicBezTo>
                  <a:cubicBezTo>
                    <a:pt x="31481" y="25081"/>
                    <a:pt x="31848" y="25047"/>
                    <a:pt x="32216" y="25047"/>
                  </a:cubicBezTo>
                  <a:cubicBezTo>
                    <a:pt x="33121" y="25047"/>
                    <a:pt x="34027" y="25252"/>
                    <a:pt x="34889" y="25516"/>
                  </a:cubicBezTo>
                  <a:cubicBezTo>
                    <a:pt x="36780" y="26094"/>
                    <a:pt x="38565" y="27071"/>
                    <a:pt x="40536" y="27369"/>
                  </a:cubicBezTo>
                  <a:cubicBezTo>
                    <a:pt x="40851" y="27416"/>
                    <a:pt x="41165" y="27439"/>
                    <a:pt x="41474" y="27439"/>
                  </a:cubicBezTo>
                  <a:cubicBezTo>
                    <a:pt x="44111" y="27439"/>
                    <a:pt x="46425" y="25748"/>
                    <a:pt x="46671" y="22940"/>
                  </a:cubicBezTo>
                  <a:cubicBezTo>
                    <a:pt x="48093" y="23943"/>
                    <a:pt x="50059" y="24818"/>
                    <a:pt x="51886" y="24818"/>
                  </a:cubicBezTo>
                  <a:cubicBezTo>
                    <a:pt x="53154" y="24818"/>
                    <a:pt x="54354" y="24397"/>
                    <a:pt x="55258" y="23305"/>
                  </a:cubicBezTo>
                  <a:cubicBezTo>
                    <a:pt x="56209" y="22160"/>
                    <a:pt x="56399" y="20613"/>
                    <a:pt x="56098" y="19195"/>
                  </a:cubicBezTo>
                  <a:cubicBezTo>
                    <a:pt x="55715" y="17375"/>
                    <a:pt x="54085" y="14227"/>
                    <a:pt x="56574" y="13141"/>
                  </a:cubicBezTo>
                  <a:cubicBezTo>
                    <a:pt x="56717" y="13078"/>
                    <a:pt x="56723" y="12942"/>
                    <a:pt x="56659" y="12839"/>
                  </a:cubicBezTo>
                  <a:cubicBezTo>
                    <a:pt x="56765" y="12783"/>
                    <a:pt x="56777" y="12593"/>
                    <a:pt x="56632" y="12535"/>
                  </a:cubicBezTo>
                  <a:cubicBezTo>
                    <a:pt x="54184" y="11589"/>
                    <a:pt x="56098" y="7581"/>
                    <a:pt x="56087" y="5674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3" y="1732"/>
                    <a:pt x="53197" y="1520"/>
                    <a:pt x="52357" y="1520"/>
                  </a:cubicBezTo>
                  <a:cubicBezTo>
                    <a:pt x="50399" y="1520"/>
                    <a:pt x="48199" y="2670"/>
                    <a:pt x="46736" y="3730"/>
                  </a:cubicBezTo>
                  <a:cubicBezTo>
                    <a:pt x="46692" y="1122"/>
                    <a:pt x="43782" y="184"/>
                    <a:pt x="41308" y="184"/>
                  </a:cubicBezTo>
                  <a:cubicBezTo>
                    <a:pt x="40636" y="184"/>
                    <a:pt x="39995" y="253"/>
                    <a:pt x="39454" y="377"/>
                  </a:cubicBezTo>
                  <a:cubicBezTo>
                    <a:pt x="37417" y="843"/>
                    <a:pt x="35784" y="2489"/>
                    <a:pt x="33694" y="2676"/>
                  </a:cubicBezTo>
                  <a:cubicBezTo>
                    <a:pt x="33541" y="2690"/>
                    <a:pt x="33387" y="2697"/>
                    <a:pt x="33234" y="2697"/>
                  </a:cubicBezTo>
                  <a:cubicBezTo>
                    <a:pt x="31380" y="2697"/>
                    <a:pt x="29617" y="1703"/>
                    <a:pt x="28664" y="105"/>
                  </a:cubicBezTo>
                  <a:cubicBezTo>
                    <a:pt x="28619" y="31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2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1"/>
            <p:cNvSpPr/>
            <p:nvPr/>
          </p:nvSpPr>
          <p:spPr>
            <a:xfrm>
              <a:off x="3701525" y="1734257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39811" y="1151"/>
                  </a:moveTo>
                  <a:cubicBezTo>
                    <a:pt x="39868" y="1151"/>
                    <a:pt x="39903" y="1228"/>
                    <a:pt x="39859" y="1269"/>
                  </a:cubicBezTo>
                  <a:cubicBezTo>
                    <a:pt x="39504" y="1625"/>
                    <a:pt x="38862" y="1764"/>
                    <a:pt x="38384" y="1838"/>
                  </a:cubicBezTo>
                  <a:cubicBezTo>
                    <a:pt x="38380" y="1838"/>
                    <a:pt x="38375" y="1839"/>
                    <a:pt x="38371" y="1839"/>
                  </a:cubicBezTo>
                  <a:cubicBezTo>
                    <a:pt x="38293" y="1839"/>
                    <a:pt x="38262" y="1721"/>
                    <a:pt x="38347" y="1704"/>
                  </a:cubicBezTo>
                  <a:cubicBezTo>
                    <a:pt x="38601" y="1649"/>
                    <a:pt x="38851" y="1577"/>
                    <a:pt x="39090" y="1480"/>
                  </a:cubicBezTo>
                  <a:cubicBezTo>
                    <a:pt x="39328" y="1383"/>
                    <a:pt x="39547" y="1231"/>
                    <a:pt x="39792" y="1154"/>
                  </a:cubicBezTo>
                  <a:cubicBezTo>
                    <a:pt x="39799" y="1152"/>
                    <a:pt x="39805" y="1151"/>
                    <a:pt x="39811" y="1151"/>
                  </a:cubicBezTo>
                  <a:close/>
                  <a:moveTo>
                    <a:pt x="41987" y="1236"/>
                  </a:moveTo>
                  <a:cubicBezTo>
                    <a:pt x="42439" y="1236"/>
                    <a:pt x="42945" y="1446"/>
                    <a:pt x="43152" y="1868"/>
                  </a:cubicBezTo>
                  <a:cubicBezTo>
                    <a:pt x="43184" y="1933"/>
                    <a:pt x="43130" y="2006"/>
                    <a:pt x="43070" y="2006"/>
                  </a:cubicBezTo>
                  <a:cubicBezTo>
                    <a:pt x="43049" y="2006"/>
                    <a:pt x="43028" y="1997"/>
                    <a:pt x="43009" y="1977"/>
                  </a:cubicBezTo>
                  <a:cubicBezTo>
                    <a:pt x="42709" y="1657"/>
                    <a:pt x="42394" y="1422"/>
                    <a:pt x="41937" y="1420"/>
                  </a:cubicBezTo>
                  <a:cubicBezTo>
                    <a:pt x="41820" y="1420"/>
                    <a:pt x="41820" y="1242"/>
                    <a:pt x="41937" y="1237"/>
                  </a:cubicBezTo>
                  <a:cubicBezTo>
                    <a:pt x="41954" y="1237"/>
                    <a:pt x="41970" y="1236"/>
                    <a:pt x="41987" y="1236"/>
                  </a:cubicBezTo>
                  <a:close/>
                  <a:moveTo>
                    <a:pt x="13581" y="1514"/>
                  </a:moveTo>
                  <a:cubicBezTo>
                    <a:pt x="13645" y="1514"/>
                    <a:pt x="13709" y="1518"/>
                    <a:pt x="13773" y="1526"/>
                  </a:cubicBezTo>
                  <a:cubicBezTo>
                    <a:pt x="13896" y="1540"/>
                    <a:pt x="13898" y="1704"/>
                    <a:pt x="13773" y="1718"/>
                  </a:cubicBezTo>
                  <a:cubicBezTo>
                    <a:pt x="13270" y="1770"/>
                    <a:pt x="12822" y="1852"/>
                    <a:pt x="12387" y="2126"/>
                  </a:cubicBezTo>
                  <a:cubicBezTo>
                    <a:pt x="12371" y="2137"/>
                    <a:pt x="12354" y="2141"/>
                    <a:pt x="12339" y="2141"/>
                  </a:cubicBezTo>
                  <a:cubicBezTo>
                    <a:pt x="12263" y="2141"/>
                    <a:pt x="12216" y="2025"/>
                    <a:pt x="12296" y="1969"/>
                  </a:cubicBezTo>
                  <a:cubicBezTo>
                    <a:pt x="12666" y="1708"/>
                    <a:pt x="13121" y="1514"/>
                    <a:pt x="13581" y="1514"/>
                  </a:cubicBezTo>
                  <a:close/>
                  <a:moveTo>
                    <a:pt x="16188" y="1558"/>
                  </a:moveTo>
                  <a:cubicBezTo>
                    <a:pt x="16197" y="1558"/>
                    <a:pt x="16207" y="1560"/>
                    <a:pt x="16218" y="1563"/>
                  </a:cubicBezTo>
                  <a:cubicBezTo>
                    <a:pt x="16692" y="1715"/>
                    <a:pt x="17167" y="1911"/>
                    <a:pt x="17564" y="2216"/>
                  </a:cubicBezTo>
                  <a:cubicBezTo>
                    <a:pt x="17640" y="2276"/>
                    <a:pt x="17598" y="2389"/>
                    <a:pt x="17520" y="2389"/>
                  </a:cubicBezTo>
                  <a:cubicBezTo>
                    <a:pt x="17505" y="2389"/>
                    <a:pt x="17489" y="2385"/>
                    <a:pt x="17472" y="2376"/>
                  </a:cubicBezTo>
                  <a:cubicBezTo>
                    <a:pt x="17043" y="2144"/>
                    <a:pt x="16627" y="1911"/>
                    <a:pt x="16170" y="1741"/>
                  </a:cubicBezTo>
                  <a:cubicBezTo>
                    <a:pt x="16070" y="1703"/>
                    <a:pt x="16098" y="1558"/>
                    <a:pt x="16188" y="1558"/>
                  </a:cubicBezTo>
                  <a:close/>
                  <a:moveTo>
                    <a:pt x="27699" y="1625"/>
                  </a:moveTo>
                  <a:cubicBezTo>
                    <a:pt x="27873" y="1625"/>
                    <a:pt x="28064" y="1829"/>
                    <a:pt x="28185" y="1925"/>
                  </a:cubicBezTo>
                  <a:cubicBezTo>
                    <a:pt x="28430" y="2114"/>
                    <a:pt x="28686" y="2297"/>
                    <a:pt x="28915" y="2512"/>
                  </a:cubicBezTo>
                  <a:cubicBezTo>
                    <a:pt x="28992" y="2584"/>
                    <a:pt x="28921" y="2704"/>
                    <a:pt x="28833" y="2704"/>
                  </a:cubicBezTo>
                  <a:cubicBezTo>
                    <a:pt x="28815" y="2704"/>
                    <a:pt x="28796" y="2699"/>
                    <a:pt x="28777" y="2687"/>
                  </a:cubicBezTo>
                  <a:cubicBezTo>
                    <a:pt x="28469" y="2492"/>
                    <a:pt x="28204" y="2172"/>
                    <a:pt x="27883" y="2009"/>
                  </a:cubicBezTo>
                  <a:cubicBezTo>
                    <a:pt x="27806" y="1969"/>
                    <a:pt x="27743" y="1952"/>
                    <a:pt x="27688" y="1952"/>
                  </a:cubicBezTo>
                  <a:cubicBezTo>
                    <a:pt x="27512" y="1952"/>
                    <a:pt x="27424" y="2127"/>
                    <a:pt x="27264" y="2285"/>
                  </a:cubicBezTo>
                  <a:cubicBezTo>
                    <a:pt x="27102" y="2442"/>
                    <a:pt x="26943" y="2599"/>
                    <a:pt x="26781" y="2759"/>
                  </a:cubicBezTo>
                  <a:cubicBezTo>
                    <a:pt x="26759" y="2781"/>
                    <a:pt x="26734" y="2790"/>
                    <a:pt x="26710" y="2790"/>
                  </a:cubicBezTo>
                  <a:cubicBezTo>
                    <a:pt x="26630" y="2790"/>
                    <a:pt x="26558" y="2684"/>
                    <a:pt x="26631" y="2607"/>
                  </a:cubicBezTo>
                  <a:cubicBezTo>
                    <a:pt x="26881" y="2341"/>
                    <a:pt x="27128" y="2068"/>
                    <a:pt x="27386" y="1812"/>
                  </a:cubicBezTo>
                  <a:cubicBezTo>
                    <a:pt x="27476" y="1722"/>
                    <a:pt x="27559" y="1625"/>
                    <a:pt x="27696" y="1625"/>
                  </a:cubicBezTo>
                  <a:cubicBezTo>
                    <a:pt x="27697" y="1625"/>
                    <a:pt x="27698" y="1625"/>
                    <a:pt x="27699" y="1625"/>
                  </a:cubicBezTo>
                  <a:close/>
                  <a:moveTo>
                    <a:pt x="4904" y="2707"/>
                  </a:moveTo>
                  <a:cubicBezTo>
                    <a:pt x="4910" y="2707"/>
                    <a:pt x="4917" y="2708"/>
                    <a:pt x="4923" y="2711"/>
                  </a:cubicBezTo>
                  <a:cubicBezTo>
                    <a:pt x="5361" y="2888"/>
                    <a:pt x="5816" y="3050"/>
                    <a:pt x="6237" y="3269"/>
                  </a:cubicBezTo>
                  <a:cubicBezTo>
                    <a:pt x="6311" y="3309"/>
                    <a:pt x="6270" y="3427"/>
                    <a:pt x="6198" y="3427"/>
                  </a:cubicBezTo>
                  <a:cubicBezTo>
                    <a:pt x="6189" y="3427"/>
                    <a:pt x="6181" y="3425"/>
                    <a:pt x="6172" y="3422"/>
                  </a:cubicBezTo>
                  <a:cubicBezTo>
                    <a:pt x="5729" y="3257"/>
                    <a:pt x="5302" y="3029"/>
                    <a:pt x="4877" y="2822"/>
                  </a:cubicBezTo>
                  <a:cubicBezTo>
                    <a:pt x="4821" y="2795"/>
                    <a:pt x="4852" y="2707"/>
                    <a:pt x="4904" y="2707"/>
                  </a:cubicBezTo>
                  <a:close/>
                  <a:moveTo>
                    <a:pt x="36065" y="2527"/>
                  </a:moveTo>
                  <a:cubicBezTo>
                    <a:pt x="36124" y="2527"/>
                    <a:pt x="36169" y="2616"/>
                    <a:pt x="36121" y="2667"/>
                  </a:cubicBezTo>
                  <a:cubicBezTo>
                    <a:pt x="35736" y="3078"/>
                    <a:pt x="35219" y="3321"/>
                    <a:pt x="34676" y="3450"/>
                  </a:cubicBezTo>
                  <a:cubicBezTo>
                    <a:pt x="34670" y="3451"/>
                    <a:pt x="34664" y="3452"/>
                    <a:pt x="34658" y="3452"/>
                  </a:cubicBezTo>
                  <a:cubicBezTo>
                    <a:pt x="34586" y="3452"/>
                    <a:pt x="34561" y="3341"/>
                    <a:pt x="34639" y="3315"/>
                  </a:cubicBezTo>
                  <a:cubicBezTo>
                    <a:pt x="35158" y="3152"/>
                    <a:pt x="35597" y="2868"/>
                    <a:pt x="36024" y="2542"/>
                  </a:cubicBezTo>
                  <a:cubicBezTo>
                    <a:pt x="36038" y="2532"/>
                    <a:pt x="36052" y="2527"/>
                    <a:pt x="36065" y="2527"/>
                  </a:cubicBezTo>
                  <a:close/>
                  <a:moveTo>
                    <a:pt x="50535" y="2936"/>
                  </a:moveTo>
                  <a:cubicBezTo>
                    <a:pt x="50623" y="2936"/>
                    <a:pt x="50712" y="2941"/>
                    <a:pt x="50801" y="2951"/>
                  </a:cubicBezTo>
                  <a:cubicBezTo>
                    <a:pt x="50921" y="2965"/>
                    <a:pt x="50928" y="3138"/>
                    <a:pt x="50801" y="3140"/>
                  </a:cubicBezTo>
                  <a:cubicBezTo>
                    <a:pt x="50275" y="3146"/>
                    <a:pt x="49772" y="3223"/>
                    <a:pt x="49293" y="3452"/>
                  </a:cubicBezTo>
                  <a:cubicBezTo>
                    <a:pt x="49280" y="3458"/>
                    <a:pt x="49267" y="3461"/>
                    <a:pt x="49254" y="3461"/>
                  </a:cubicBezTo>
                  <a:cubicBezTo>
                    <a:pt x="49174" y="3461"/>
                    <a:pt x="49120" y="3347"/>
                    <a:pt x="49206" y="3301"/>
                  </a:cubicBezTo>
                  <a:cubicBezTo>
                    <a:pt x="49621" y="3076"/>
                    <a:pt x="50070" y="2936"/>
                    <a:pt x="50535" y="2936"/>
                  </a:cubicBezTo>
                  <a:close/>
                  <a:moveTo>
                    <a:pt x="19632" y="2977"/>
                  </a:moveTo>
                  <a:cubicBezTo>
                    <a:pt x="19645" y="2977"/>
                    <a:pt x="19658" y="2980"/>
                    <a:pt x="19672" y="2987"/>
                  </a:cubicBezTo>
                  <a:cubicBezTo>
                    <a:pt x="20280" y="3315"/>
                    <a:pt x="20864" y="3387"/>
                    <a:pt x="21515" y="3549"/>
                  </a:cubicBezTo>
                  <a:cubicBezTo>
                    <a:pt x="21614" y="3574"/>
                    <a:pt x="21584" y="3710"/>
                    <a:pt x="21495" y="3717"/>
                  </a:cubicBezTo>
                  <a:cubicBezTo>
                    <a:pt x="21449" y="3720"/>
                    <a:pt x="21402" y="3722"/>
                    <a:pt x="21356" y="3722"/>
                  </a:cubicBezTo>
                  <a:cubicBezTo>
                    <a:pt x="20744" y="3722"/>
                    <a:pt x="20098" y="3431"/>
                    <a:pt x="19587" y="3132"/>
                  </a:cubicBezTo>
                  <a:cubicBezTo>
                    <a:pt x="19506" y="3088"/>
                    <a:pt x="19557" y="2977"/>
                    <a:pt x="19632" y="2977"/>
                  </a:cubicBezTo>
                  <a:close/>
                  <a:moveTo>
                    <a:pt x="30648" y="3420"/>
                  </a:moveTo>
                  <a:cubicBezTo>
                    <a:pt x="30656" y="3420"/>
                    <a:pt x="30665" y="3422"/>
                    <a:pt x="30674" y="3426"/>
                  </a:cubicBezTo>
                  <a:cubicBezTo>
                    <a:pt x="31125" y="3617"/>
                    <a:pt x="31587" y="3697"/>
                    <a:pt x="32074" y="3705"/>
                  </a:cubicBezTo>
                  <a:cubicBezTo>
                    <a:pt x="32159" y="3708"/>
                    <a:pt x="32159" y="3838"/>
                    <a:pt x="32074" y="3840"/>
                  </a:cubicBezTo>
                  <a:cubicBezTo>
                    <a:pt x="32040" y="3841"/>
                    <a:pt x="32006" y="3842"/>
                    <a:pt x="31972" y="3842"/>
                  </a:cubicBezTo>
                  <a:cubicBezTo>
                    <a:pt x="31500" y="3842"/>
                    <a:pt x="31043" y="3724"/>
                    <a:pt x="30614" y="3530"/>
                  </a:cubicBezTo>
                  <a:cubicBezTo>
                    <a:pt x="30552" y="3502"/>
                    <a:pt x="30591" y="3420"/>
                    <a:pt x="30648" y="3420"/>
                  </a:cubicBezTo>
                  <a:close/>
                  <a:moveTo>
                    <a:pt x="24785" y="3402"/>
                  </a:moveTo>
                  <a:cubicBezTo>
                    <a:pt x="24857" y="3402"/>
                    <a:pt x="24913" y="3491"/>
                    <a:pt x="24849" y="3551"/>
                  </a:cubicBezTo>
                  <a:cubicBezTo>
                    <a:pt x="24598" y="3788"/>
                    <a:pt x="24247" y="3887"/>
                    <a:pt x="23901" y="3887"/>
                  </a:cubicBezTo>
                  <a:cubicBezTo>
                    <a:pt x="23756" y="3887"/>
                    <a:pt x="23611" y="3869"/>
                    <a:pt x="23475" y="3838"/>
                  </a:cubicBezTo>
                  <a:cubicBezTo>
                    <a:pt x="23376" y="3813"/>
                    <a:pt x="23410" y="3673"/>
                    <a:pt x="23501" y="3673"/>
                  </a:cubicBezTo>
                  <a:cubicBezTo>
                    <a:pt x="23507" y="3673"/>
                    <a:pt x="23513" y="3674"/>
                    <a:pt x="23519" y="3675"/>
                  </a:cubicBezTo>
                  <a:cubicBezTo>
                    <a:pt x="23611" y="3692"/>
                    <a:pt x="23698" y="3699"/>
                    <a:pt x="23783" y="3699"/>
                  </a:cubicBezTo>
                  <a:cubicBezTo>
                    <a:pt x="24125" y="3699"/>
                    <a:pt x="24421" y="3575"/>
                    <a:pt x="24743" y="3412"/>
                  </a:cubicBezTo>
                  <a:cubicBezTo>
                    <a:pt x="24757" y="3405"/>
                    <a:pt x="24771" y="3402"/>
                    <a:pt x="24785" y="3402"/>
                  </a:cubicBezTo>
                  <a:close/>
                  <a:moveTo>
                    <a:pt x="52518" y="3100"/>
                  </a:moveTo>
                  <a:cubicBezTo>
                    <a:pt x="52518" y="3100"/>
                    <a:pt x="52519" y="3100"/>
                    <a:pt x="52520" y="3100"/>
                  </a:cubicBezTo>
                  <a:cubicBezTo>
                    <a:pt x="53073" y="3126"/>
                    <a:pt x="53581" y="3488"/>
                    <a:pt x="53711" y="4038"/>
                  </a:cubicBezTo>
                  <a:cubicBezTo>
                    <a:pt x="53729" y="4112"/>
                    <a:pt x="53673" y="4158"/>
                    <a:pt x="53617" y="4158"/>
                  </a:cubicBezTo>
                  <a:cubicBezTo>
                    <a:pt x="53579" y="4158"/>
                    <a:pt x="53541" y="4138"/>
                    <a:pt x="53524" y="4091"/>
                  </a:cubicBezTo>
                  <a:cubicBezTo>
                    <a:pt x="53357" y="3639"/>
                    <a:pt x="52985" y="3295"/>
                    <a:pt x="52503" y="3228"/>
                  </a:cubicBezTo>
                  <a:cubicBezTo>
                    <a:pt x="52432" y="3216"/>
                    <a:pt x="52450" y="3100"/>
                    <a:pt x="52518" y="3100"/>
                  </a:cubicBezTo>
                  <a:close/>
                  <a:moveTo>
                    <a:pt x="3057" y="2868"/>
                  </a:moveTo>
                  <a:cubicBezTo>
                    <a:pt x="3135" y="2868"/>
                    <a:pt x="3190" y="2984"/>
                    <a:pt x="3104" y="3022"/>
                  </a:cubicBezTo>
                  <a:cubicBezTo>
                    <a:pt x="2621" y="3241"/>
                    <a:pt x="2256" y="3641"/>
                    <a:pt x="2247" y="4195"/>
                  </a:cubicBezTo>
                  <a:cubicBezTo>
                    <a:pt x="2247" y="4233"/>
                    <a:pt x="2220" y="4252"/>
                    <a:pt x="2192" y="4252"/>
                  </a:cubicBezTo>
                  <a:cubicBezTo>
                    <a:pt x="2163" y="4252"/>
                    <a:pt x="2134" y="4233"/>
                    <a:pt x="2132" y="4195"/>
                  </a:cubicBezTo>
                  <a:cubicBezTo>
                    <a:pt x="2081" y="3615"/>
                    <a:pt x="2446" y="2990"/>
                    <a:pt x="3041" y="2870"/>
                  </a:cubicBezTo>
                  <a:cubicBezTo>
                    <a:pt x="3047" y="2869"/>
                    <a:pt x="3052" y="2868"/>
                    <a:pt x="3057" y="2868"/>
                  </a:cubicBezTo>
                  <a:close/>
                  <a:moveTo>
                    <a:pt x="44259" y="2522"/>
                  </a:moveTo>
                  <a:cubicBezTo>
                    <a:pt x="44297" y="2522"/>
                    <a:pt x="44335" y="2541"/>
                    <a:pt x="44353" y="2583"/>
                  </a:cubicBezTo>
                  <a:cubicBezTo>
                    <a:pt x="44627" y="3246"/>
                    <a:pt x="44945" y="3925"/>
                    <a:pt x="45132" y="4617"/>
                  </a:cubicBezTo>
                  <a:cubicBezTo>
                    <a:pt x="45156" y="4701"/>
                    <a:pt x="45080" y="4768"/>
                    <a:pt x="45008" y="4768"/>
                  </a:cubicBezTo>
                  <a:cubicBezTo>
                    <a:pt x="44972" y="4768"/>
                    <a:pt x="44936" y="4750"/>
                    <a:pt x="44916" y="4708"/>
                  </a:cubicBezTo>
                  <a:cubicBezTo>
                    <a:pt x="44604" y="4052"/>
                    <a:pt x="44399" y="3323"/>
                    <a:pt x="44174" y="2635"/>
                  </a:cubicBezTo>
                  <a:cubicBezTo>
                    <a:pt x="44151" y="2564"/>
                    <a:pt x="44204" y="2522"/>
                    <a:pt x="44259" y="2522"/>
                  </a:cubicBezTo>
                  <a:close/>
                  <a:moveTo>
                    <a:pt x="11190" y="3553"/>
                  </a:moveTo>
                  <a:cubicBezTo>
                    <a:pt x="11232" y="3553"/>
                    <a:pt x="11278" y="3593"/>
                    <a:pt x="11266" y="3641"/>
                  </a:cubicBezTo>
                  <a:cubicBezTo>
                    <a:pt x="11174" y="4017"/>
                    <a:pt x="11095" y="4375"/>
                    <a:pt x="11107" y="4768"/>
                  </a:cubicBezTo>
                  <a:cubicBezTo>
                    <a:pt x="11107" y="4796"/>
                    <a:pt x="11081" y="4812"/>
                    <a:pt x="11057" y="4812"/>
                  </a:cubicBezTo>
                  <a:cubicBezTo>
                    <a:pt x="11038" y="4812"/>
                    <a:pt x="11020" y="4802"/>
                    <a:pt x="11017" y="4780"/>
                  </a:cubicBezTo>
                  <a:cubicBezTo>
                    <a:pt x="10963" y="4380"/>
                    <a:pt x="10979" y="3961"/>
                    <a:pt x="11139" y="3588"/>
                  </a:cubicBezTo>
                  <a:cubicBezTo>
                    <a:pt x="11149" y="3563"/>
                    <a:pt x="11169" y="3553"/>
                    <a:pt x="11190" y="3553"/>
                  </a:cubicBezTo>
                  <a:close/>
                  <a:moveTo>
                    <a:pt x="47511" y="4101"/>
                  </a:moveTo>
                  <a:cubicBezTo>
                    <a:pt x="47593" y="4101"/>
                    <a:pt x="47642" y="4214"/>
                    <a:pt x="47557" y="4271"/>
                  </a:cubicBezTo>
                  <a:cubicBezTo>
                    <a:pt x="47150" y="4546"/>
                    <a:pt x="46715" y="4772"/>
                    <a:pt x="46283" y="5007"/>
                  </a:cubicBezTo>
                  <a:cubicBezTo>
                    <a:pt x="46269" y="5015"/>
                    <a:pt x="46255" y="5018"/>
                    <a:pt x="46242" y="5018"/>
                  </a:cubicBezTo>
                  <a:cubicBezTo>
                    <a:pt x="46168" y="5018"/>
                    <a:pt x="46123" y="4911"/>
                    <a:pt x="46200" y="4862"/>
                  </a:cubicBezTo>
                  <a:cubicBezTo>
                    <a:pt x="46615" y="4601"/>
                    <a:pt x="47023" y="4331"/>
                    <a:pt x="47465" y="4112"/>
                  </a:cubicBezTo>
                  <a:cubicBezTo>
                    <a:pt x="47481" y="4104"/>
                    <a:pt x="47496" y="4101"/>
                    <a:pt x="47511" y="4101"/>
                  </a:cubicBezTo>
                  <a:close/>
                  <a:moveTo>
                    <a:pt x="7740" y="3897"/>
                  </a:moveTo>
                  <a:cubicBezTo>
                    <a:pt x="7748" y="3897"/>
                    <a:pt x="7755" y="3899"/>
                    <a:pt x="7763" y="3902"/>
                  </a:cubicBezTo>
                  <a:cubicBezTo>
                    <a:pt x="8495" y="4200"/>
                    <a:pt x="9234" y="4645"/>
                    <a:pt x="9705" y="5295"/>
                  </a:cubicBezTo>
                  <a:cubicBezTo>
                    <a:pt x="9752" y="5357"/>
                    <a:pt x="9688" y="5424"/>
                    <a:pt x="9624" y="5424"/>
                  </a:cubicBezTo>
                  <a:cubicBezTo>
                    <a:pt x="9604" y="5424"/>
                    <a:pt x="9583" y="5417"/>
                    <a:pt x="9566" y="5400"/>
                  </a:cubicBezTo>
                  <a:cubicBezTo>
                    <a:pt x="8989" y="4856"/>
                    <a:pt x="8440" y="4363"/>
                    <a:pt x="7709" y="4029"/>
                  </a:cubicBezTo>
                  <a:cubicBezTo>
                    <a:pt x="7645" y="4000"/>
                    <a:pt x="7680" y="3897"/>
                    <a:pt x="7740" y="3897"/>
                  </a:cubicBezTo>
                  <a:close/>
                  <a:moveTo>
                    <a:pt x="53662" y="5837"/>
                  </a:moveTo>
                  <a:cubicBezTo>
                    <a:pt x="53698" y="5837"/>
                    <a:pt x="53735" y="5861"/>
                    <a:pt x="53739" y="5911"/>
                  </a:cubicBezTo>
                  <a:cubicBezTo>
                    <a:pt x="53773" y="6386"/>
                    <a:pt x="53796" y="6864"/>
                    <a:pt x="53763" y="7339"/>
                  </a:cubicBezTo>
                  <a:cubicBezTo>
                    <a:pt x="53759" y="7407"/>
                    <a:pt x="53710" y="7440"/>
                    <a:pt x="53661" y="7440"/>
                  </a:cubicBezTo>
                  <a:cubicBezTo>
                    <a:pt x="53612" y="7440"/>
                    <a:pt x="53563" y="7407"/>
                    <a:pt x="53558" y="7339"/>
                  </a:cubicBezTo>
                  <a:cubicBezTo>
                    <a:pt x="53526" y="6864"/>
                    <a:pt x="53549" y="6386"/>
                    <a:pt x="53584" y="5911"/>
                  </a:cubicBezTo>
                  <a:cubicBezTo>
                    <a:pt x="53588" y="5861"/>
                    <a:pt x="53625" y="5837"/>
                    <a:pt x="53662" y="5837"/>
                  </a:cubicBezTo>
                  <a:close/>
                  <a:moveTo>
                    <a:pt x="2188" y="5842"/>
                  </a:moveTo>
                  <a:cubicBezTo>
                    <a:pt x="2223" y="5842"/>
                    <a:pt x="2260" y="5868"/>
                    <a:pt x="2265" y="5910"/>
                  </a:cubicBezTo>
                  <a:cubicBezTo>
                    <a:pt x="2291" y="6156"/>
                    <a:pt x="2263" y="6403"/>
                    <a:pt x="2279" y="6647"/>
                  </a:cubicBezTo>
                  <a:cubicBezTo>
                    <a:pt x="2297" y="6924"/>
                    <a:pt x="2344" y="7194"/>
                    <a:pt x="2411" y="7462"/>
                  </a:cubicBezTo>
                  <a:cubicBezTo>
                    <a:pt x="2424" y="7516"/>
                    <a:pt x="2381" y="7551"/>
                    <a:pt x="2339" y="7551"/>
                  </a:cubicBezTo>
                  <a:cubicBezTo>
                    <a:pt x="2312" y="7551"/>
                    <a:pt x="2285" y="7536"/>
                    <a:pt x="2275" y="7502"/>
                  </a:cubicBezTo>
                  <a:cubicBezTo>
                    <a:pt x="2134" y="7013"/>
                    <a:pt x="1995" y="6395"/>
                    <a:pt x="2127" y="5892"/>
                  </a:cubicBezTo>
                  <a:cubicBezTo>
                    <a:pt x="2136" y="5857"/>
                    <a:pt x="2161" y="5842"/>
                    <a:pt x="2188" y="5842"/>
                  </a:cubicBezTo>
                  <a:close/>
                  <a:moveTo>
                    <a:pt x="53603" y="8816"/>
                  </a:moveTo>
                  <a:cubicBezTo>
                    <a:pt x="53651" y="8816"/>
                    <a:pt x="53698" y="8846"/>
                    <a:pt x="53692" y="8901"/>
                  </a:cubicBezTo>
                  <a:cubicBezTo>
                    <a:pt x="53650" y="9261"/>
                    <a:pt x="53648" y="9612"/>
                    <a:pt x="53727" y="9967"/>
                  </a:cubicBezTo>
                  <a:cubicBezTo>
                    <a:pt x="53798" y="10286"/>
                    <a:pt x="53955" y="10570"/>
                    <a:pt x="54053" y="10880"/>
                  </a:cubicBezTo>
                  <a:cubicBezTo>
                    <a:pt x="54073" y="10943"/>
                    <a:pt x="54016" y="10994"/>
                    <a:pt x="53960" y="10994"/>
                  </a:cubicBezTo>
                  <a:cubicBezTo>
                    <a:pt x="53939" y="10994"/>
                    <a:pt x="53917" y="10987"/>
                    <a:pt x="53900" y="10969"/>
                  </a:cubicBezTo>
                  <a:cubicBezTo>
                    <a:pt x="53401" y="10452"/>
                    <a:pt x="53353" y="9540"/>
                    <a:pt x="53516" y="8878"/>
                  </a:cubicBezTo>
                  <a:cubicBezTo>
                    <a:pt x="53527" y="8835"/>
                    <a:pt x="53565" y="8816"/>
                    <a:pt x="53603" y="8816"/>
                  </a:cubicBezTo>
                  <a:close/>
                  <a:moveTo>
                    <a:pt x="2488" y="9420"/>
                  </a:moveTo>
                  <a:cubicBezTo>
                    <a:pt x="2522" y="9420"/>
                    <a:pt x="2559" y="9447"/>
                    <a:pt x="2563" y="9488"/>
                  </a:cubicBezTo>
                  <a:cubicBezTo>
                    <a:pt x="2631" y="10076"/>
                    <a:pt x="2367" y="10715"/>
                    <a:pt x="2099" y="11230"/>
                  </a:cubicBezTo>
                  <a:cubicBezTo>
                    <a:pt x="2086" y="11255"/>
                    <a:pt x="2066" y="11266"/>
                    <a:pt x="2046" y="11266"/>
                  </a:cubicBezTo>
                  <a:cubicBezTo>
                    <a:pt x="2001" y="11266"/>
                    <a:pt x="1954" y="11215"/>
                    <a:pt x="1979" y="11162"/>
                  </a:cubicBezTo>
                  <a:cubicBezTo>
                    <a:pt x="2242" y="10603"/>
                    <a:pt x="2289" y="10055"/>
                    <a:pt x="2429" y="9469"/>
                  </a:cubicBezTo>
                  <a:cubicBezTo>
                    <a:pt x="2438" y="9434"/>
                    <a:pt x="2462" y="9420"/>
                    <a:pt x="2488" y="9420"/>
                  </a:cubicBezTo>
                  <a:close/>
                  <a:moveTo>
                    <a:pt x="1751" y="12397"/>
                  </a:moveTo>
                  <a:cubicBezTo>
                    <a:pt x="1760" y="12397"/>
                    <a:pt x="1769" y="12398"/>
                    <a:pt x="1778" y="12401"/>
                  </a:cubicBezTo>
                  <a:cubicBezTo>
                    <a:pt x="2021" y="12473"/>
                    <a:pt x="2187" y="12697"/>
                    <a:pt x="2331" y="12892"/>
                  </a:cubicBezTo>
                  <a:cubicBezTo>
                    <a:pt x="2492" y="13112"/>
                    <a:pt x="2617" y="13350"/>
                    <a:pt x="2705" y="13606"/>
                  </a:cubicBezTo>
                  <a:cubicBezTo>
                    <a:pt x="2721" y="13656"/>
                    <a:pt x="2677" y="13694"/>
                    <a:pt x="2635" y="13694"/>
                  </a:cubicBezTo>
                  <a:cubicBezTo>
                    <a:pt x="2612" y="13694"/>
                    <a:pt x="2590" y="13683"/>
                    <a:pt x="2577" y="13659"/>
                  </a:cubicBezTo>
                  <a:cubicBezTo>
                    <a:pt x="2460" y="13433"/>
                    <a:pt x="2321" y="13220"/>
                    <a:pt x="2144" y="13036"/>
                  </a:cubicBezTo>
                  <a:cubicBezTo>
                    <a:pt x="1989" y="12870"/>
                    <a:pt x="1780" y="12757"/>
                    <a:pt x="1649" y="12568"/>
                  </a:cubicBezTo>
                  <a:cubicBezTo>
                    <a:pt x="1597" y="12495"/>
                    <a:pt x="1671" y="12397"/>
                    <a:pt x="1751" y="12397"/>
                  </a:cubicBezTo>
                  <a:close/>
                  <a:moveTo>
                    <a:pt x="54052" y="12250"/>
                  </a:moveTo>
                  <a:cubicBezTo>
                    <a:pt x="54103" y="12250"/>
                    <a:pt x="54154" y="12307"/>
                    <a:pt x="54126" y="12369"/>
                  </a:cubicBezTo>
                  <a:cubicBezTo>
                    <a:pt x="53914" y="12854"/>
                    <a:pt x="53717" y="13361"/>
                    <a:pt x="53445" y="13816"/>
                  </a:cubicBezTo>
                  <a:cubicBezTo>
                    <a:pt x="53423" y="13852"/>
                    <a:pt x="53387" y="13868"/>
                    <a:pt x="53350" y="13868"/>
                  </a:cubicBezTo>
                  <a:cubicBezTo>
                    <a:pt x="53279" y="13868"/>
                    <a:pt x="53207" y="13810"/>
                    <a:pt x="53240" y="13731"/>
                  </a:cubicBezTo>
                  <a:cubicBezTo>
                    <a:pt x="53440" y="13230"/>
                    <a:pt x="53729" y="12761"/>
                    <a:pt x="53992" y="12290"/>
                  </a:cubicBezTo>
                  <a:cubicBezTo>
                    <a:pt x="54007" y="12262"/>
                    <a:pt x="54030" y="12250"/>
                    <a:pt x="54052" y="12250"/>
                  </a:cubicBezTo>
                  <a:close/>
                  <a:moveTo>
                    <a:pt x="53385" y="15081"/>
                  </a:moveTo>
                  <a:cubicBezTo>
                    <a:pt x="53425" y="15081"/>
                    <a:pt x="53463" y="15099"/>
                    <a:pt x="53482" y="15142"/>
                  </a:cubicBezTo>
                  <a:cubicBezTo>
                    <a:pt x="53595" y="15385"/>
                    <a:pt x="53685" y="15636"/>
                    <a:pt x="53777" y="15888"/>
                  </a:cubicBezTo>
                  <a:cubicBezTo>
                    <a:pt x="53810" y="15972"/>
                    <a:pt x="53726" y="16040"/>
                    <a:pt x="53650" y="16040"/>
                  </a:cubicBezTo>
                  <a:cubicBezTo>
                    <a:pt x="53611" y="16040"/>
                    <a:pt x="53574" y="16022"/>
                    <a:pt x="53556" y="15980"/>
                  </a:cubicBezTo>
                  <a:cubicBezTo>
                    <a:pt x="53452" y="15735"/>
                    <a:pt x="53341" y="15490"/>
                    <a:pt x="53256" y="15236"/>
                  </a:cubicBezTo>
                  <a:cubicBezTo>
                    <a:pt x="53225" y="15149"/>
                    <a:pt x="53309" y="15081"/>
                    <a:pt x="53385" y="15081"/>
                  </a:cubicBezTo>
                  <a:close/>
                  <a:moveTo>
                    <a:pt x="2919" y="14835"/>
                  </a:moveTo>
                  <a:cubicBezTo>
                    <a:pt x="2962" y="14835"/>
                    <a:pt x="3007" y="14866"/>
                    <a:pt x="3011" y="14920"/>
                  </a:cubicBezTo>
                  <a:cubicBezTo>
                    <a:pt x="3055" y="15612"/>
                    <a:pt x="2677" y="16319"/>
                    <a:pt x="2259" y="16843"/>
                  </a:cubicBezTo>
                  <a:cubicBezTo>
                    <a:pt x="2240" y="16867"/>
                    <a:pt x="2215" y="16877"/>
                    <a:pt x="2189" y="16877"/>
                  </a:cubicBezTo>
                  <a:cubicBezTo>
                    <a:pt x="2113" y="16877"/>
                    <a:pt x="2033" y="16787"/>
                    <a:pt x="2088" y="16714"/>
                  </a:cubicBezTo>
                  <a:cubicBezTo>
                    <a:pt x="2518" y="16153"/>
                    <a:pt x="2661" y="15560"/>
                    <a:pt x="2840" y="14896"/>
                  </a:cubicBezTo>
                  <a:cubicBezTo>
                    <a:pt x="2852" y="14854"/>
                    <a:pt x="2885" y="14835"/>
                    <a:pt x="2919" y="14835"/>
                  </a:cubicBezTo>
                  <a:close/>
                  <a:moveTo>
                    <a:pt x="54070" y="16968"/>
                  </a:moveTo>
                  <a:cubicBezTo>
                    <a:pt x="54101" y="16968"/>
                    <a:pt x="54131" y="16984"/>
                    <a:pt x="54151" y="17021"/>
                  </a:cubicBezTo>
                  <a:cubicBezTo>
                    <a:pt x="54413" y="17511"/>
                    <a:pt x="54375" y="18155"/>
                    <a:pt x="54228" y="18674"/>
                  </a:cubicBezTo>
                  <a:cubicBezTo>
                    <a:pt x="54214" y="18723"/>
                    <a:pt x="54177" y="18744"/>
                    <a:pt x="54139" y="18744"/>
                  </a:cubicBezTo>
                  <a:cubicBezTo>
                    <a:pt x="54081" y="18744"/>
                    <a:pt x="54022" y="18695"/>
                    <a:pt x="54038" y="18622"/>
                  </a:cubicBezTo>
                  <a:cubicBezTo>
                    <a:pt x="54158" y="18081"/>
                    <a:pt x="54063" y="17631"/>
                    <a:pt x="53962" y="17099"/>
                  </a:cubicBezTo>
                  <a:cubicBezTo>
                    <a:pt x="53948" y="17028"/>
                    <a:pt x="54010" y="16968"/>
                    <a:pt x="54070" y="16968"/>
                  </a:cubicBezTo>
                  <a:close/>
                  <a:moveTo>
                    <a:pt x="2063" y="18835"/>
                  </a:moveTo>
                  <a:cubicBezTo>
                    <a:pt x="2120" y="18835"/>
                    <a:pt x="2179" y="18887"/>
                    <a:pt x="2162" y="18954"/>
                  </a:cubicBezTo>
                  <a:cubicBezTo>
                    <a:pt x="2027" y="19475"/>
                    <a:pt x="1963" y="19952"/>
                    <a:pt x="2106" y="20480"/>
                  </a:cubicBezTo>
                  <a:cubicBezTo>
                    <a:pt x="2124" y="20549"/>
                    <a:pt x="2072" y="20592"/>
                    <a:pt x="2019" y="20592"/>
                  </a:cubicBezTo>
                  <a:cubicBezTo>
                    <a:pt x="1983" y="20592"/>
                    <a:pt x="1947" y="20572"/>
                    <a:pt x="1931" y="20528"/>
                  </a:cubicBezTo>
                  <a:cubicBezTo>
                    <a:pt x="1732" y="20002"/>
                    <a:pt x="1709" y="19385"/>
                    <a:pt x="1987" y="18882"/>
                  </a:cubicBezTo>
                  <a:cubicBezTo>
                    <a:pt x="2005" y="18849"/>
                    <a:pt x="2034" y="18835"/>
                    <a:pt x="2063" y="18835"/>
                  </a:cubicBezTo>
                  <a:close/>
                  <a:moveTo>
                    <a:pt x="54203" y="19960"/>
                  </a:moveTo>
                  <a:cubicBezTo>
                    <a:pt x="54255" y="19960"/>
                    <a:pt x="54306" y="19994"/>
                    <a:pt x="54302" y="20060"/>
                  </a:cubicBezTo>
                  <a:cubicBezTo>
                    <a:pt x="54283" y="20457"/>
                    <a:pt x="54174" y="20856"/>
                    <a:pt x="54091" y="21244"/>
                  </a:cubicBezTo>
                  <a:cubicBezTo>
                    <a:pt x="54079" y="21297"/>
                    <a:pt x="54043" y="21320"/>
                    <a:pt x="54004" y="21320"/>
                  </a:cubicBezTo>
                  <a:cubicBezTo>
                    <a:pt x="53944" y="21320"/>
                    <a:pt x="53879" y="21267"/>
                    <a:pt x="53890" y="21189"/>
                  </a:cubicBezTo>
                  <a:cubicBezTo>
                    <a:pt x="53946" y="20805"/>
                    <a:pt x="53981" y="20401"/>
                    <a:pt x="54101" y="20032"/>
                  </a:cubicBezTo>
                  <a:cubicBezTo>
                    <a:pt x="54116" y="19983"/>
                    <a:pt x="54160" y="19960"/>
                    <a:pt x="54203" y="19960"/>
                  </a:cubicBezTo>
                  <a:close/>
                  <a:moveTo>
                    <a:pt x="46780" y="20427"/>
                  </a:moveTo>
                  <a:cubicBezTo>
                    <a:pt x="46797" y="20427"/>
                    <a:pt x="46814" y="20431"/>
                    <a:pt x="46832" y="20441"/>
                  </a:cubicBezTo>
                  <a:cubicBezTo>
                    <a:pt x="47416" y="20750"/>
                    <a:pt x="48007" y="21050"/>
                    <a:pt x="48576" y="21390"/>
                  </a:cubicBezTo>
                  <a:cubicBezTo>
                    <a:pt x="48668" y="21445"/>
                    <a:pt x="48612" y="21569"/>
                    <a:pt x="48522" y="21569"/>
                  </a:cubicBezTo>
                  <a:cubicBezTo>
                    <a:pt x="48508" y="21569"/>
                    <a:pt x="48492" y="21566"/>
                    <a:pt x="48476" y="21558"/>
                  </a:cubicBezTo>
                  <a:cubicBezTo>
                    <a:pt x="47880" y="21270"/>
                    <a:pt x="47305" y="20942"/>
                    <a:pt x="46726" y="20624"/>
                  </a:cubicBezTo>
                  <a:cubicBezTo>
                    <a:pt x="46624" y="20566"/>
                    <a:pt x="46686" y="20427"/>
                    <a:pt x="46780" y="20427"/>
                  </a:cubicBezTo>
                  <a:close/>
                  <a:moveTo>
                    <a:pt x="9774" y="20820"/>
                  </a:moveTo>
                  <a:cubicBezTo>
                    <a:pt x="9853" y="20820"/>
                    <a:pt x="9896" y="20954"/>
                    <a:pt x="9814" y="20995"/>
                  </a:cubicBezTo>
                  <a:cubicBezTo>
                    <a:pt x="9389" y="21212"/>
                    <a:pt x="8966" y="21447"/>
                    <a:pt x="8516" y="21610"/>
                  </a:cubicBezTo>
                  <a:cubicBezTo>
                    <a:pt x="8504" y="21614"/>
                    <a:pt x="8492" y="21616"/>
                    <a:pt x="8481" y="21616"/>
                  </a:cubicBezTo>
                  <a:cubicBezTo>
                    <a:pt x="8386" y="21616"/>
                    <a:pt x="8340" y="21463"/>
                    <a:pt x="8433" y="21411"/>
                  </a:cubicBezTo>
                  <a:cubicBezTo>
                    <a:pt x="8848" y="21175"/>
                    <a:pt x="9303" y="21006"/>
                    <a:pt x="9742" y="20827"/>
                  </a:cubicBezTo>
                  <a:cubicBezTo>
                    <a:pt x="9753" y="20822"/>
                    <a:pt x="9764" y="20820"/>
                    <a:pt x="9774" y="20820"/>
                  </a:cubicBezTo>
                  <a:close/>
                  <a:moveTo>
                    <a:pt x="45059" y="20948"/>
                  </a:moveTo>
                  <a:cubicBezTo>
                    <a:pt x="45124" y="20948"/>
                    <a:pt x="45194" y="21019"/>
                    <a:pt x="45184" y="21095"/>
                  </a:cubicBezTo>
                  <a:cubicBezTo>
                    <a:pt x="45112" y="21598"/>
                    <a:pt x="44796" y="22075"/>
                    <a:pt x="44468" y="22451"/>
                  </a:cubicBezTo>
                  <a:cubicBezTo>
                    <a:pt x="44442" y="22482"/>
                    <a:pt x="44412" y="22495"/>
                    <a:pt x="44383" y="22495"/>
                  </a:cubicBezTo>
                  <a:cubicBezTo>
                    <a:pt x="44290" y="22495"/>
                    <a:pt x="44207" y="22366"/>
                    <a:pt x="44287" y="22270"/>
                  </a:cubicBezTo>
                  <a:cubicBezTo>
                    <a:pt x="44609" y="21884"/>
                    <a:pt x="44778" y="21459"/>
                    <a:pt x="44979" y="21006"/>
                  </a:cubicBezTo>
                  <a:cubicBezTo>
                    <a:pt x="44998" y="20965"/>
                    <a:pt x="45028" y="20948"/>
                    <a:pt x="45059" y="20948"/>
                  </a:cubicBezTo>
                  <a:close/>
                  <a:moveTo>
                    <a:pt x="6770" y="21969"/>
                  </a:moveTo>
                  <a:cubicBezTo>
                    <a:pt x="6841" y="21969"/>
                    <a:pt x="6896" y="22075"/>
                    <a:pt x="6838" y="22135"/>
                  </a:cubicBezTo>
                  <a:cubicBezTo>
                    <a:pt x="6608" y="22375"/>
                    <a:pt x="6298" y="22521"/>
                    <a:pt x="5978" y="22521"/>
                  </a:cubicBezTo>
                  <a:cubicBezTo>
                    <a:pt x="5842" y="22521"/>
                    <a:pt x="5704" y="22494"/>
                    <a:pt x="5570" y="22438"/>
                  </a:cubicBezTo>
                  <a:cubicBezTo>
                    <a:pt x="5469" y="22395"/>
                    <a:pt x="5516" y="22222"/>
                    <a:pt x="5618" y="22222"/>
                  </a:cubicBezTo>
                  <a:cubicBezTo>
                    <a:pt x="5621" y="22222"/>
                    <a:pt x="5624" y="22222"/>
                    <a:pt x="5627" y="22223"/>
                  </a:cubicBezTo>
                  <a:cubicBezTo>
                    <a:pt x="5711" y="22231"/>
                    <a:pt x="5795" y="22236"/>
                    <a:pt x="5877" y="22236"/>
                  </a:cubicBezTo>
                  <a:cubicBezTo>
                    <a:pt x="6177" y="22236"/>
                    <a:pt x="6465" y="22172"/>
                    <a:pt x="6721" y="21986"/>
                  </a:cubicBezTo>
                  <a:cubicBezTo>
                    <a:pt x="6738" y="21974"/>
                    <a:pt x="6754" y="21969"/>
                    <a:pt x="6770" y="21969"/>
                  </a:cubicBezTo>
                  <a:close/>
                  <a:moveTo>
                    <a:pt x="2651" y="21804"/>
                  </a:moveTo>
                  <a:cubicBezTo>
                    <a:pt x="2688" y="21804"/>
                    <a:pt x="2725" y="21820"/>
                    <a:pt x="2746" y="21856"/>
                  </a:cubicBezTo>
                  <a:cubicBezTo>
                    <a:pt x="2930" y="22173"/>
                    <a:pt x="3282" y="22389"/>
                    <a:pt x="3642" y="22389"/>
                  </a:cubicBezTo>
                  <a:cubicBezTo>
                    <a:pt x="3770" y="22389"/>
                    <a:pt x="3900" y="22362"/>
                    <a:pt x="4023" y="22302"/>
                  </a:cubicBezTo>
                  <a:cubicBezTo>
                    <a:pt x="4036" y="22295"/>
                    <a:pt x="4049" y="22292"/>
                    <a:pt x="4061" y="22292"/>
                  </a:cubicBezTo>
                  <a:cubicBezTo>
                    <a:pt x="4131" y="22292"/>
                    <a:pt x="4176" y="22393"/>
                    <a:pt x="4101" y="22438"/>
                  </a:cubicBezTo>
                  <a:cubicBezTo>
                    <a:pt x="3922" y="22542"/>
                    <a:pt x="3723" y="22593"/>
                    <a:pt x="3528" y="22593"/>
                  </a:cubicBezTo>
                  <a:cubicBezTo>
                    <a:pt x="3111" y="22593"/>
                    <a:pt x="2709" y="22363"/>
                    <a:pt x="2540" y="21942"/>
                  </a:cubicBezTo>
                  <a:cubicBezTo>
                    <a:pt x="2507" y="21862"/>
                    <a:pt x="2579" y="21804"/>
                    <a:pt x="2651" y="21804"/>
                  </a:cubicBezTo>
                  <a:close/>
                  <a:moveTo>
                    <a:pt x="49795" y="21982"/>
                  </a:moveTo>
                  <a:cubicBezTo>
                    <a:pt x="49803" y="21982"/>
                    <a:pt x="49813" y="21984"/>
                    <a:pt x="49822" y="21988"/>
                  </a:cubicBezTo>
                  <a:cubicBezTo>
                    <a:pt x="50512" y="22278"/>
                    <a:pt x="51200" y="22384"/>
                    <a:pt x="51946" y="22405"/>
                  </a:cubicBezTo>
                  <a:cubicBezTo>
                    <a:pt x="52069" y="22410"/>
                    <a:pt x="52061" y="22579"/>
                    <a:pt x="51946" y="22592"/>
                  </a:cubicBezTo>
                  <a:cubicBezTo>
                    <a:pt x="51827" y="22606"/>
                    <a:pt x="51708" y="22612"/>
                    <a:pt x="51590" y="22612"/>
                  </a:cubicBezTo>
                  <a:cubicBezTo>
                    <a:pt x="50953" y="22612"/>
                    <a:pt x="50324" y="22430"/>
                    <a:pt x="49760" y="22137"/>
                  </a:cubicBezTo>
                  <a:cubicBezTo>
                    <a:pt x="49686" y="22100"/>
                    <a:pt x="49725" y="21982"/>
                    <a:pt x="49795" y="21982"/>
                  </a:cubicBezTo>
                  <a:close/>
                  <a:moveTo>
                    <a:pt x="10876" y="21849"/>
                  </a:moveTo>
                  <a:cubicBezTo>
                    <a:pt x="10913" y="21849"/>
                    <a:pt x="10952" y="21868"/>
                    <a:pt x="10970" y="21912"/>
                  </a:cubicBezTo>
                  <a:cubicBezTo>
                    <a:pt x="11139" y="22332"/>
                    <a:pt x="11300" y="22752"/>
                    <a:pt x="11435" y="23186"/>
                  </a:cubicBezTo>
                  <a:cubicBezTo>
                    <a:pt x="11456" y="23258"/>
                    <a:pt x="11403" y="23300"/>
                    <a:pt x="11346" y="23300"/>
                  </a:cubicBezTo>
                  <a:cubicBezTo>
                    <a:pt x="11308" y="23300"/>
                    <a:pt x="11268" y="23281"/>
                    <a:pt x="11250" y="23237"/>
                  </a:cubicBezTo>
                  <a:cubicBezTo>
                    <a:pt x="11075" y="22817"/>
                    <a:pt x="10931" y="22392"/>
                    <a:pt x="10790" y="21960"/>
                  </a:cubicBezTo>
                  <a:cubicBezTo>
                    <a:pt x="10768" y="21891"/>
                    <a:pt x="10821" y="21849"/>
                    <a:pt x="10876" y="21849"/>
                  </a:cubicBezTo>
                  <a:close/>
                  <a:moveTo>
                    <a:pt x="24491" y="22821"/>
                  </a:moveTo>
                  <a:cubicBezTo>
                    <a:pt x="24493" y="22821"/>
                    <a:pt x="24494" y="22821"/>
                    <a:pt x="24495" y="22821"/>
                  </a:cubicBezTo>
                  <a:cubicBezTo>
                    <a:pt x="25149" y="22851"/>
                    <a:pt x="25817" y="22964"/>
                    <a:pt x="26396" y="23283"/>
                  </a:cubicBezTo>
                  <a:cubicBezTo>
                    <a:pt x="26469" y="23323"/>
                    <a:pt x="26431" y="23435"/>
                    <a:pt x="26358" y="23435"/>
                  </a:cubicBezTo>
                  <a:cubicBezTo>
                    <a:pt x="26350" y="23435"/>
                    <a:pt x="26342" y="23434"/>
                    <a:pt x="26334" y="23431"/>
                  </a:cubicBezTo>
                  <a:cubicBezTo>
                    <a:pt x="25724" y="23230"/>
                    <a:pt x="25143" y="23048"/>
                    <a:pt x="24495" y="23004"/>
                  </a:cubicBezTo>
                  <a:cubicBezTo>
                    <a:pt x="24381" y="22996"/>
                    <a:pt x="24378" y="22821"/>
                    <a:pt x="24491" y="22821"/>
                  </a:cubicBezTo>
                  <a:close/>
                  <a:moveTo>
                    <a:pt x="32881" y="23095"/>
                  </a:moveTo>
                  <a:cubicBezTo>
                    <a:pt x="33435" y="23095"/>
                    <a:pt x="33987" y="23148"/>
                    <a:pt x="34528" y="23270"/>
                  </a:cubicBezTo>
                  <a:cubicBezTo>
                    <a:pt x="34631" y="23293"/>
                    <a:pt x="34612" y="23464"/>
                    <a:pt x="34515" y="23464"/>
                  </a:cubicBezTo>
                  <a:cubicBezTo>
                    <a:pt x="34511" y="23464"/>
                    <a:pt x="34507" y="23464"/>
                    <a:pt x="34503" y="23463"/>
                  </a:cubicBezTo>
                  <a:cubicBezTo>
                    <a:pt x="33776" y="23369"/>
                    <a:pt x="33060" y="23301"/>
                    <a:pt x="32331" y="23301"/>
                  </a:cubicBezTo>
                  <a:cubicBezTo>
                    <a:pt x="32293" y="23301"/>
                    <a:pt x="32255" y="23301"/>
                    <a:pt x="32217" y="23302"/>
                  </a:cubicBezTo>
                  <a:cubicBezTo>
                    <a:pt x="32216" y="23302"/>
                    <a:pt x="32215" y="23302"/>
                    <a:pt x="32215" y="23302"/>
                  </a:cubicBezTo>
                  <a:cubicBezTo>
                    <a:pt x="32097" y="23302"/>
                    <a:pt x="32100" y="23127"/>
                    <a:pt x="32217" y="23119"/>
                  </a:cubicBezTo>
                  <a:cubicBezTo>
                    <a:pt x="32438" y="23103"/>
                    <a:pt x="32659" y="23095"/>
                    <a:pt x="32881" y="23095"/>
                  </a:cubicBezTo>
                  <a:close/>
                  <a:moveTo>
                    <a:pt x="21932" y="23407"/>
                  </a:moveTo>
                  <a:cubicBezTo>
                    <a:pt x="22016" y="23407"/>
                    <a:pt x="22012" y="23534"/>
                    <a:pt x="21940" y="23562"/>
                  </a:cubicBezTo>
                  <a:cubicBezTo>
                    <a:pt x="21437" y="23752"/>
                    <a:pt x="20882" y="23831"/>
                    <a:pt x="20356" y="23946"/>
                  </a:cubicBezTo>
                  <a:cubicBezTo>
                    <a:pt x="20350" y="23947"/>
                    <a:pt x="20345" y="23948"/>
                    <a:pt x="20340" y="23948"/>
                  </a:cubicBezTo>
                  <a:cubicBezTo>
                    <a:pt x="20273" y="23948"/>
                    <a:pt x="20248" y="23845"/>
                    <a:pt x="20324" y="23823"/>
                  </a:cubicBezTo>
                  <a:cubicBezTo>
                    <a:pt x="20847" y="23674"/>
                    <a:pt x="21379" y="23479"/>
                    <a:pt x="21919" y="23408"/>
                  </a:cubicBezTo>
                  <a:cubicBezTo>
                    <a:pt x="21923" y="23407"/>
                    <a:pt x="21928" y="23407"/>
                    <a:pt x="21932" y="23407"/>
                  </a:cubicBezTo>
                  <a:close/>
                  <a:moveTo>
                    <a:pt x="30078" y="23522"/>
                  </a:moveTo>
                  <a:cubicBezTo>
                    <a:pt x="30172" y="23522"/>
                    <a:pt x="30208" y="23677"/>
                    <a:pt x="30120" y="23715"/>
                  </a:cubicBezTo>
                  <a:cubicBezTo>
                    <a:pt x="29594" y="23948"/>
                    <a:pt x="29024" y="24087"/>
                    <a:pt x="28485" y="24292"/>
                  </a:cubicBezTo>
                  <a:cubicBezTo>
                    <a:pt x="28364" y="24339"/>
                    <a:pt x="28235" y="24418"/>
                    <a:pt x="28105" y="24418"/>
                  </a:cubicBezTo>
                  <a:cubicBezTo>
                    <a:pt x="28088" y="24418"/>
                    <a:pt x="28071" y="24417"/>
                    <a:pt x="28054" y="24414"/>
                  </a:cubicBezTo>
                  <a:cubicBezTo>
                    <a:pt x="27849" y="24380"/>
                    <a:pt x="27483" y="23992"/>
                    <a:pt x="27310" y="23858"/>
                  </a:cubicBezTo>
                  <a:cubicBezTo>
                    <a:pt x="27238" y="23803"/>
                    <a:pt x="27281" y="23690"/>
                    <a:pt x="27353" y="23690"/>
                  </a:cubicBezTo>
                  <a:cubicBezTo>
                    <a:pt x="27368" y="23690"/>
                    <a:pt x="27384" y="23694"/>
                    <a:pt x="27400" y="23706"/>
                  </a:cubicBezTo>
                  <a:cubicBezTo>
                    <a:pt x="27601" y="23841"/>
                    <a:pt x="27869" y="24115"/>
                    <a:pt x="28114" y="24137"/>
                  </a:cubicBezTo>
                  <a:cubicBezTo>
                    <a:pt x="28125" y="24138"/>
                    <a:pt x="28136" y="24139"/>
                    <a:pt x="28148" y="24139"/>
                  </a:cubicBezTo>
                  <a:cubicBezTo>
                    <a:pt x="28324" y="24139"/>
                    <a:pt x="28524" y="24013"/>
                    <a:pt x="28684" y="23950"/>
                  </a:cubicBezTo>
                  <a:cubicBezTo>
                    <a:pt x="29130" y="23772"/>
                    <a:pt x="29591" y="23588"/>
                    <a:pt x="30068" y="23523"/>
                  </a:cubicBezTo>
                  <a:cubicBezTo>
                    <a:pt x="30071" y="23522"/>
                    <a:pt x="30074" y="23522"/>
                    <a:pt x="30078" y="23522"/>
                  </a:cubicBezTo>
                  <a:close/>
                  <a:moveTo>
                    <a:pt x="35926" y="23685"/>
                  </a:moveTo>
                  <a:cubicBezTo>
                    <a:pt x="35929" y="23685"/>
                    <a:pt x="35931" y="23685"/>
                    <a:pt x="35935" y="23685"/>
                  </a:cubicBezTo>
                  <a:cubicBezTo>
                    <a:pt x="36553" y="23733"/>
                    <a:pt x="37190" y="23906"/>
                    <a:pt x="37689" y="24286"/>
                  </a:cubicBezTo>
                  <a:cubicBezTo>
                    <a:pt x="37759" y="24340"/>
                    <a:pt x="37719" y="24442"/>
                    <a:pt x="37646" y="24442"/>
                  </a:cubicBezTo>
                  <a:cubicBezTo>
                    <a:pt x="37633" y="24442"/>
                    <a:pt x="37618" y="24439"/>
                    <a:pt x="37603" y="24431"/>
                  </a:cubicBezTo>
                  <a:cubicBezTo>
                    <a:pt x="37066" y="24137"/>
                    <a:pt x="36551" y="23913"/>
                    <a:pt x="35935" y="23851"/>
                  </a:cubicBezTo>
                  <a:cubicBezTo>
                    <a:pt x="35831" y="23843"/>
                    <a:pt x="35826" y="23685"/>
                    <a:pt x="35926" y="23685"/>
                  </a:cubicBezTo>
                  <a:close/>
                  <a:moveTo>
                    <a:pt x="44083" y="23818"/>
                  </a:moveTo>
                  <a:cubicBezTo>
                    <a:pt x="44160" y="23818"/>
                    <a:pt x="44237" y="23907"/>
                    <a:pt x="44186" y="23988"/>
                  </a:cubicBezTo>
                  <a:cubicBezTo>
                    <a:pt x="43822" y="24560"/>
                    <a:pt x="43205" y="24924"/>
                    <a:pt x="42542" y="25042"/>
                  </a:cubicBezTo>
                  <a:cubicBezTo>
                    <a:pt x="42534" y="25043"/>
                    <a:pt x="42526" y="25044"/>
                    <a:pt x="42518" y="25044"/>
                  </a:cubicBezTo>
                  <a:cubicBezTo>
                    <a:pt x="42386" y="25044"/>
                    <a:pt x="42335" y="24849"/>
                    <a:pt x="42478" y="24811"/>
                  </a:cubicBezTo>
                  <a:cubicBezTo>
                    <a:pt x="43096" y="24656"/>
                    <a:pt x="43581" y="24316"/>
                    <a:pt x="44011" y="23851"/>
                  </a:cubicBezTo>
                  <a:cubicBezTo>
                    <a:pt x="44032" y="23828"/>
                    <a:pt x="44058" y="23818"/>
                    <a:pt x="44083" y="23818"/>
                  </a:cubicBezTo>
                  <a:close/>
                  <a:moveTo>
                    <a:pt x="18214" y="24623"/>
                  </a:moveTo>
                  <a:cubicBezTo>
                    <a:pt x="18308" y="24623"/>
                    <a:pt x="18344" y="24761"/>
                    <a:pt x="18244" y="24789"/>
                  </a:cubicBezTo>
                  <a:cubicBezTo>
                    <a:pt x="17719" y="24927"/>
                    <a:pt x="17186" y="25033"/>
                    <a:pt x="16655" y="25147"/>
                  </a:cubicBezTo>
                  <a:cubicBezTo>
                    <a:pt x="16649" y="25148"/>
                    <a:pt x="16643" y="25149"/>
                    <a:pt x="16637" y="25149"/>
                  </a:cubicBezTo>
                  <a:cubicBezTo>
                    <a:pt x="16544" y="25149"/>
                    <a:pt x="16511" y="25008"/>
                    <a:pt x="16608" y="24984"/>
                  </a:cubicBezTo>
                  <a:cubicBezTo>
                    <a:pt x="17137" y="24857"/>
                    <a:pt x="17664" y="24724"/>
                    <a:pt x="18197" y="24624"/>
                  </a:cubicBezTo>
                  <a:cubicBezTo>
                    <a:pt x="18203" y="24623"/>
                    <a:pt x="18208" y="24623"/>
                    <a:pt x="18214" y="24623"/>
                  </a:cubicBezTo>
                  <a:close/>
                  <a:moveTo>
                    <a:pt x="38944" y="24643"/>
                  </a:moveTo>
                  <a:cubicBezTo>
                    <a:pt x="38955" y="24643"/>
                    <a:pt x="38966" y="24645"/>
                    <a:pt x="38977" y="24650"/>
                  </a:cubicBezTo>
                  <a:cubicBezTo>
                    <a:pt x="39566" y="24881"/>
                    <a:pt x="40166" y="24964"/>
                    <a:pt x="40794" y="24998"/>
                  </a:cubicBezTo>
                  <a:cubicBezTo>
                    <a:pt x="40927" y="25006"/>
                    <a:pt x="40923" y="25188"/>
                    <a:pt x="40794" y="25199"/>
                  </a:cubicBezTo>
                  <a:cubicBezTo>
                    <a:pt x="40699" y="25208"/>
                    <a:pt x="40604" y="25212"/>
                    <a:pt x="40509" y="25212"/>
                  </a:cubicBezTo>
                  <a:cubicBezTo>
                    <a:pt x="39952" y="25212"/>
                    <a:pt x="39412" y="25065"/>
                    <a:pt x="38897" y="24841"/>
                  </a:cubicBezTo>
                  <a:cubicBezTo>
                    <a:pt x="38799" y="24800"/>
                    <a:pt x="38853" y="24643"/>
                    <a:pt x="38944" y="24643"/>
                  </a:cubicBezTo>
                  <a:close/>
                  <a:moveTo>
                    <a:pt x="12600" y="24296"/>
                  </a:moveTo>
                  <a:cubicBezTo>
                    <a:pt x="12624" y="24296"/>
                    <a:pt x="12649" y="24307"/>
                    <a:pt x="12665" y="24334"/>
                  </a:cubicBezTo>
                  <a:cubicBezTo>
                    <a:pt x="13004" y="24857"/>
                    <a:pt x="13553" y="25089"/>
                    <a:pt x="14157" y="25089"/>
                  </a:cubicBezTo>
                  <a:cubicBezTo>
                    <a:pt x="14171" y="25089"/>
                    <a:pt x="14184" y="25089"/>
                    <a:pt x="14198" y="25089"/>
                  </a:cubicBezTo>
                  <a:cubicBezTo>
                    <a:pt x="14199" y="25089"/>
                    <a:pt x="14200" y="25089"/>
                    <a:pt x="14201" y="25089"/>
                  </a:cubicBezTo>
                  <a:cubicBezTo>
                    <a:pt x="14300" y="25089"/>
                    <a:pt x="14326" y="25255"/>
                    <a:pt x="14224" y="25268"/>
                  </a:cubicBezTo>
                  <a:cubicBezTo>
                    <a:pt x="14149" y="25280"/>
                    <a:pt x="14074" y="25285"/>
                    <a:pt x="14000" y="25285"/>
                  </a:cubicBezTo>
                  <a:cubicBezTo>
                    <a:pt x="13399" y="25285"/>
                    <a:pt x="12839" y="24930"/>
                    <a:pt x="12528" y="24412"/>
                  </a:cubicBezTo>
                  <a:cubicBezTo>
                    <a:pt x="12494" y="24351"/>
                    <a:pt x="12547" y="24296"/>
                    <a:pt x="12600" y="24296"/>
                  </a:cubicBezTo>
                  <a:close/>
                  <a:moveTo>
                    <a:pt x="27890" y="0"/>
                  </a:moveTo>
                  <a:cubicBezTo>
                    <a:pt x="26782" y="1633"/>
                    <a:pt x="24912" y="2647"/>
                    <a:pt x="22983" y="2647"/>
                  </a:cubicBezTo>
                  <a:cubicBezTo>
                    <a:pt x="22362" y="2647"/>
                    <a:pt x="21735" y="2542"/>
                    <a:pt x="21125" y="2318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7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0" y="1672"/>
                    <a:pt x="3846" y="1672"/>
                  </a:cubicBezTo>
                  <a:cubicBezTo>
                    <a:pt x="2137" y="1672"/>
                    <a:pt x="763" y="2530"/>
                    <a:pt x="677" y="5005"/>
                  </a:cubicBezTo>
                  <a:cubicBezTo>
                    <a:pt x="613" y="6892"/>
                    <a:pt x="2550" y="11196"/>
                    <a:pt x="1" y="12251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3"/>
                  </a:cubicBezTo>
                  <a:cubicBezTo>
                    <a:pt x="4416" y="23737"/>
                    <a:pt x="4492" y="23738"/>
                    <a:pt x="4568" y="23738"/>
                  </a:cubicBezTo>
                  <a:cubicBezTo>
                    <a:pt x="6475" y="23738"/>
                    <a:pt x="8130" y="22683"/>
                    <a:pt x="9856" y="22000"/>
                  </a:cubicBezTo>
                  <a:cubicBezTo>
                    <a:pt x="9871" y="21993"/>
                    <a:pt x="9885" y="21990"/>
                    <a:pt x="9898" y="21990"/>
                  </a:cubicBezTo>
                  <a:cubicBezTo>
                    <a:pt x="9969" y="21990"/>
                    <a:pt x="9999" y="22078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5" y="26473"/>
                    <a:pt x="14591" y="26476"/>
                    <a:pt x="14706" y="26476"/>
                  </a:cubicBezTo>
                  <a:cubicBezTo>
                    <a:pt x="16578" y="26476"/>
                    <a:pt x="18354" y="25694"/>
                    <a:pt x="20081" y="25059"/>
                  </a:cubicBezTo>
                  <a:cubicBezTo>
                    <a:pt x="21336" y="24595"/>
                    <a:pt x="22688" y="24168"/>
                    <a:pt x="24043" y="24168"/>
                  </a:cubicBezTo>
                  <a:cubicBezTo>
                    <a:pt x="24450" y="24168"/>
                    <a:pt x="24857" y="24206"/>
                    <a:pt x="25262" y="24294"/>
                  </a:cubicBezTo>
                  <a:cubicBezTo>
                    <a:pt x="26320" y="24525"/>
                    <a:pt x="27557" y="25151"/>
                    <a:pt x="27890" y="26252"/>
                  </a:cubicBezTo>
                  <a:cubicBezTo>
                    <a:pt x="28223" y="25151"/>
                    <a:pt x="29460" y="24525"/>
                    <a:pt x="30517" y="24294"/>
                  </a:cubicBezTo>
                  <a:cubicBezTo>
                    <a:pt x="30923" y="24206"/>
                    <a:pt x="31330" y="24168"/>
                    <a:pt x="31737" y="24168"/>
                  </a:cubicBezTo>
                  <a:cubicBezTo>
                    <a:pt x="33092" y="24168"/>
                    <a:pt x="34443" y="24595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3"/>
                    <a:pt x="45772" y="22179"/>
                    <a:pt x="45804" y="22145"/>
                  </a:cubicBezTo>
                  <a:cubicBezTo>
                    <a:pt x="45781" y="22078"/>
                    <a:pt x="45811" y="21990"/>
                    <a:pt x="45882" y="21990"/>
                  </a:cubicBezTo>
                  <a:cubicBezTo>
                    <a:pt x="45895" y="21990"/>
                    <a:pt x="45910" y="21993"/>
                    <a:pt x="45925" y="22000"/>
                  </a:cubicBezTo>
                  <a:cubicBezTo>
                    <a:pt x="47650" y="22683"/>
                    <a:pt x="49305" y="23738"/>
                    <a:pt x="51212" y="23738"/>
                  </a:cubicBezTo>
                  <a:cubicBezTo>
                    <a:pt x="51288" y="23738"/>
                    <a:pt x="51364" y="23737"/>
                    <a:pt x="51441" y="23733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1"/>
                  </a:cubicBezTo>
                  <a:cubicBezTo>
                    <a:pt x="53233" y="11196"/>
                    <a:pt x="55168" y="6892"/>
                    <a:pt x="55103" y="5005"/>
                  </a:cubicBezTo>
                  <a:cubicBezTo>
                    <a:pt x="55018" y="2530"/>
                    <a:pt x="53644" y="1672"/>
                    <a:pt x="51935" y="1672"/>
                  </a:cubicBezTo>
                  <a:cubicBezTo>
                    <a:pt x="49961" y="1672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7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8"/>
                  </a:cubicBezTo>
                  <a:cubicBezTo>
                    <a:pt x="34047" y="2541"/>
                    <a:pt x="33420" y="2646"/>
                    <a:pt x="32799" y="2646"/>
                  </a:cubicBezTo>
                  <a:cubicBezTo>
                    <a:pt x="30869" y="2646"/>
                    <a:pt x="28998" y="1633"/>
                    <a:pt x="27890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1"/>
            <p:cNvSpPr/>
            <p:nvPr/>
          </p:nvSpPr>
          <p:spPr>
            <a:xfrm>
              <a:off x="5048500" y="2233232"/>
              <a:ext cx="10675" cy="34025"/>
            </a:xfrm>
            <a:custGeom>
              <a:avLst/>
              <a:gdLst/>
              <a:ahLst/>
              <a:cxnLst/>
              <a:rect l="l" t="t" r="r" b="b"/>
              <a:pathLst>
                <a:path w="427" h="1361" extrusionOk="0">
                  <a:moveTo>
                    <a:pt x="324" y="1"/>
                  </a:moveTo>
                  <a:cubicBezTo>
                    <a:pt x="281" y="1"/>
                    <a:pt x="237" y="24"/>
                    <a:pt x="222" y="73"/>
                  </a:cubicBezTo>
                  <a:cubicBezTo>
                    <a:pt x="101" y="442"/>
                    <a:pt x="67" y="846"/>
                    <a:pt x="11" y="1230"/>
                  </a:cubicBezTo>
                  <a:cubicBezTo>
                    <a:pt x="0" y="1308"/>
                    <a:pt x="65" y="1361"/>
                    <a:pt x="125" y="1361"/>
                  </a:cubicBezTo>
                  <a:cubicBezTo>
                    <a:pt x="164" y="1361"/>
                    <a:pt x="200" y="1338"/>
                    <a:pt x="212" y="1285"/>
                  </a:cubicBezTo>
                  <a:cubicBezTo>
                    <a:pt x="295" y="897"/>
                    <a:pt x="404" y="498"/>
                    <a:pt x="423" y="101"/>
                  </a:cubicBezTo>
                  <a:cubicBezTo>
                    <a:pt x="426" y="35"/>
                    <a:pt x="376" y="1"/>
                    <a:pt x="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1"/>
            <p:cNvSpPr/>
            <p:nvPr/>
          </p:nvSpPr>
          <p:spPr>
            <a:xfrm>
              <a:off x="5050225" y="2158457"/>
              <a:ext cx="11625" cy="44400"/>
            </a:xfrm>
            <a:custGeom>
              <a:avLst/>
              <a:gdLst/>
              <a:ahLst/>
              <a:cxnLst/>
              <a:rect l="l" t="t" r="r" b="b"/>
              <a:pathLst>
                <a:path w="465" h="1776" extrusionOk="0">
                  <a:moveTo>
                    <a:pt x="123" y="0"/>
                  </a:moveTo>
                  <a:cubicBezTo>
                    <a:pt x="63" y="0"/>
                    <a:pt x="0" y="60"/>
                    <a:pt x="14" y="131"/>
                  </a:cubicBezTo>
                  <a:cubicBezTo>
                    <a:pt x="115" y="662"/>
                    <a:pt x="210" y="1113"/>
                    <a:pt x="91" y="1654"/>
                  </a:cubicBezTo>
                  <a:cubicBezTo>
                    <a:pt x="74" y="1727"/>
                    <a:pt x="133" y="1776"/>
                    <a:pt x="191" y="1776"/>
                  </a:cubicBezTo>
                  <a:cubicBezTo>
                    <a:pt x="229" y="1776"/>
                    <a:pt x="266" y="1755"/>
                    <a:pt x="280" y="1706"/>
                  </a:cubicBezTo>
                  <a:cubicBezTo>
                    <a:pt x="427" y="1187"/>
                    <a:pt x="465" y="543"/>
                    <a:pt x="204" y="53"/>
                  </a:cubicBezTo>
                  <a:cubicBezTo>
                    <a:pt x="184" y="16"/>
                    <a:pt x="154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1"/>
            <p:cNvSpPr/>
            <p:nvPr/>
          </p:nvSpPr>
          <p:spPr>
            <a:xfrm>
              <a:off x="5031700" y="2040507"/>
              <a:ext cx="23650" cy="40450"/>
            </a:xfrm>
            <a:custGeom>
              <a:avLst/>
              <a:gdLst/>
              <a:ahLst/>
              <a:cxnLst/>
              <a:rect l="l" t="t" r="r" b="b"/>
              <a:pathLst>
                <a:path w="946" h="1618" extrusionOk="0">
                  <a:moveTo>
                    <a:pt x="845" y="0"/>
                  </a:moveTo>
                  <a:cubicBezTo>
                    <a:pt x="823" y="0"/>
                    <a:pt x="800" y="12"/>
                    <a:pt x="785" y="40"/>
                  </a:cubicBezTo>
                  <a:cubicBezTo>
                    <a:pt x="522" y="511"/>
                    <a:pt x="233" y="980"/>
                    <a:pt x="33" y="1481"/>
                  </a:cubicBezTo>
                  <a:cubicBezTo>
                    <a:pt x="0" y="1560"/>
                    <a:pt x="72" y="1618"/>
                    <a:pt x="143" y="1618"/>
                  </a:cubicBezTo>
                  <a:cubicBezTo>
                    <a:pt x="180" y="1618"/>
                    <a:pt x="216" y="1602"/>
                    <a:pt x="238" y="1566"/>
                  </a:cubicBezTo>
                  <a:cubicBezTo>
                    <a:pt x="510" y="1111"/>
                    <a:pt x="707" y="604"/>
                    <a:pt x="919" y="119"/>
                  </a:cubicBezTo>
                  <a:cubicBezTo>
                    <a:pt x="946" y="57"/>
                    <a:pt x="895" y="0"/>
                    <a:pt x="8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1"/>
            <p:cNvSpPr/>
            <p:nvPr/>
          </p:nvSpPr>
          <p:spPr>
            <a:xfrm>
              <a:off x="5035325" y="1954632"/>
              <a:ext cx="18025" cy="54500"/>
            </a:xfrm>
            <a:custGeom>
              <a:avLst/>
              <a:gdLst/>
              <a:ahLst/>
              <a:cxnLst/>
              <a:rect l="l" t="t" r="r" b="b"/>
              <a:pathLst>
                <a:path w="721" h="2180" extrusionOk="0">
                  <a:moveTo>
                    <a:pt x="251" y="1"/>
                  </a:moveTo>
                  <a:cubicBezTo>
                    <a:pt x="213" y="1"/>
                    <a:pt x="175" y="20"/>
                    <a:pt x="164" y="63"/>
                  </a:cubicBezTo>
                  <a:cubicBezTo>
                    <a:pt x="1" y="725"/>
                    <a:pt x="49" y="1637"/>
                    <a:pt x="548" y="2154"/>
                  </a:cubicBezTo>
                  <a:cubicBezTo>
                    <a:pt x="565" y="2172"/>
                    <a:pt x="587" y="2179"/>
                    <a:pt x="608" y="2179"/>
                  </a:cubicBezTo>
                  <a:cubicBezTo>
                    <a:pt x="664" y="2179"/>
                    <a:pt x="721" y="2128"/>
                    <a:pt x="701" y="2065"/>
                  </a:cubicBezTo>
                  <a:cubicBezTo>
                    <a:pt x="603" y="1755"/>
                    <a:pt x="446" y="1471"/>
                    <a:pt x="375" y="1152"/>
                  </a:cubicBezTo>
                  <a:cubicBezTo>
                    <a:pt x="296" y="797"/>
                    <a:pt x="298" y="446"/>
                    <a:pt x="340" y="86"/>
                  </a:cubicBezTo>
                  <a:cubicBezTo>
                    <a:pt x="346" y="31"/>
                    <a:pt x="299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1"/>
            <p:cNvSpPr/>
            <p:nvPr/>
          </p:nvSpPr>
          <p:spPr>
            <a:xfrm>
              <a:off x="5032150" y="2111257"/>
              <a:ext cx="14625" cy="24000"/>
            </a:xfrm>
            <a:custGeom>
              <a:avLst/>
              <a:gdLst/>
              <a:ahLst/>
              <a:cxnLst/>
              <a:rect l="l" t="t" r="r" b="b"/>
              <a:pathLst>
                <a:path w="585" h="960" extrusionOk="0">
                  <a:moveTo>
                    <a:pt x="160" y="1"/>
                  </a:moveTo>
                  <a:cubicBezTo>
                    <a:pt x="84" y="1"/>
                    <a:pt x="0" y="69"/>
                    <a:pt x="31" y="156"/>
                  </a:cubicBezTo>
                  <a:cubicBezTo>
                    <a:pt x="116" y="410"/>
                    <a:pt x="227" y="655"/>
                    <a:pt x="331" y="900"/>
                  </a:cubicBezTo>
                  <a:cubicBezTo>
                    <a:pt x="349" y="942"/>
                    <a:pt x="386" y="960"/>
                    <a:pt x="425" y="960"/>
                  </a:cubicBezTo>
                  <a:cubicBezTo>
                    <a:pt x="501" y="960"/>
                    <a:pt x="585" y="892"/>
                    <a:pt x="552" y="808"/>
                  </a:cubicBezTo>
                  <a:cubicBezTo>
                    <a:pt x="460" y="556"/>
                    <a:pt x="370" y="305"/>
                    <a:pt x="257" y="62"/>
                  </a:cubicBezTo>
                  <a:cubicBezTo>
                    <a:pt x="238" y="19"/>
                    <a:pt x="200" y="1"/>
                    <a:pt x="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1"/>
            <p:cNvSpPr/>
            <p:nvPr/>
          </p:nvSpPr>
          <p:spPr>
            <a:xfrm>
              <a:off x="5039650" y="1880157"/>
              <a:ext cx="6800" cy="40125"/>
            </a:xfrm>
            <a:custGeom>
              <a:avLst/>
              <a:gdLst/>
              <a:ahLst/>
              <a:cxnLst/>
              <a:rect l="l" t="t" r="r" b="b"/>
              <a:pathLst>
                <a:path w="272" h="1605" extrusionOk="0">
                  <a:moveTo>
                    <a:pt x="137" y="1"/>
                  </a:moveTo>
                  <a:cubicBezTo>
                    <a:pt x="100" y="1"/>
                    <a:pt x="63" y="25"/>
                    <a:pt x="59" y="75"/>
                  </a:cubicBezTo>
                  <a:cubicBezTo>
                    <a:pt x="23" y="550"/>
                    <a:pt x="1" y="1028"/>
                    <a:pt x="33" y="1503"/>
                  </a:cubicBezTo>
                  <a:cubicBezTo>
                    <a:pt x="38" y="1571"/>
                    <a:pt x="87" y="1604"/>
                    <a:pt x="136" y="1604"/>
                  </a:cubicBezTo>
                  <a:cubicBezTo>
                    <a:pt x="185" y="1604"/>
                    <a:pt x="234" y="1571"/>
                    <a:pt x="238" y="1503"/>
                  </a:cubicBezTo>
                  <a:cubicBezTo>
                    <a:pt x="271" y="1028"/>
                    <a:pt x="248" y="550"/>
                    <a:pt x="214" y="75"/>
                  </a:cubicBezTo>
                  <a:cubicBezTo>
                    <a:pt x="210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1"/>
            <p:cNvSpPr/>
            <p:nvPr/>
          </p:nvSpPr>
          <p:spPr>
            <a:xfrm>
              <a:off x="5012300" y="1811757"/>
              <a:ext cx="32450" cy="26475"/>
            </a:xfrm>
            <a:custGeom>
              <a:avLst/>
              <a:gdLst/>
              <a:ahLst/>
              <a:cxnLst/>
              <a:rect l="l" t="t" r="r" b="b"/>
              <a:pathLst>
                <a:path w="1298" h="1059" extrusionOk="0">
                  <a:moveTo>
                    <a:pt x="86" y="0"/>
                  </a:moveTo>
                  <a:cubicBezTo>
                    <a:pt x="19" y="0"/>
                    <a:pt x="1" y="116"/>
                    <a:pt x="72" y="128"/>
                  </a:cubicBezTo>
                  <a:cubicBezTo>
                    <a:pt x="554" y="195"/>
                    <a:pt x="926" y="539"/>
                    <a:pt x="1093" y="991"/>
                  </a:cubicBezTo>
                  <a:cubicBezTo>
                    <a:pt x="1110" y="1038"/>
                    <a:pt x="1148" y="1059"/>
                    <a:pt x="1186" y="1059"/>
                  </a:cubicBezTo>
                  <a:cubicBezTo>
                    <a:pt x="1242" y="1059"/>
                    <a:pt x="1298" y="1013"/>
                    <a:pt x="1280" y="938"/>
                  </a:cubicBezTo>
                  <a:cubicBezTo>
                    <a:pt x="1150" y="388"/>
                    <a:pt x="642" y="26"/>
                    <a:pt x="88" y="0"/>
                  </a:cubicBezTo>
                  <a:cubicBezTo>
                    <a:pt x="87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1"/>
            <p:cNvSpPr/>
            <p:nvPr/>
          </p:nvSpPr>
          <p:spPr>
            <a:xfrm>
              <a:off x="4943675" y="2283782"/>
              <a:ext cx="59575" cy="15775"/>
            </a:xfrm>
            <a:custGeom>
              <a:avLst/>
              <a:gdLst/>
              <a:ahLst/>
              <a:cxnLst/>
              <a:rect l="l" t="t" r="r" b="b"/>
              <a:pathLst>
                <a:path w="2383" h="631" extrusionOk="0">
                  <a:moveTo>
                    <a:pt x="109" y="1"/>
                  </a:moveTo>
                  <a:cubicBezTo>
                    <a:pt x="39" y="1"/>
                    <a:pt x="0" y="120"/>
                    <a:pt x="74" y="157"/>
                  </a:cubicBezTo>
                  <a:cubicBezTo>
                    <a:pt x="638" y="449"/>
                    <a:pt x="1267" y="631"/>
                    <a:pt x="1903" y="631"/>
                  </a:cubicBezTo>
                  <a:cubicBezTo>
                    <a:pt x="2022" y="631"/>
                    <a:pt x="2141" y="625"/>
                    <a:pt x="2260" y="611"/>
                  </a:cubicBezTo>
                  <a:cubicBezTo>
                    <a:pt x="2375" y="598"/>
                    <a:pt x="2383" y="430"/>
                    <a:pt x="2260" y="424"/>
                  </a:cubicBezTo>
                  <a:cubicBezTo>
                    <a:pt x="1514" y="404"/>
                    <a:pt x="826" y="297"/>
                    <a:pt x="136" y="7"/>
                  </a:cubicBezTo>
                  <a:cubicBezTo>
                    <a:pt x="127" y="3"/>
                    <a:pt x="117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1"/>
            <p:cNvSpPr/>
            <p:nvPr/>
          </p:nvSpPr>
          <p:spPr>
            <a:xfrm>
              <a:off x="4929500" y="1807632"/>
              <a:ext cx="45225" cy="13150"/>
            </a:xfrm>
            <a:custGeom>
              <a:avLst/>
              <a:gdLst/>
              <a:ahLst/>
              <a:cxnLst/>
              <a:rect l="l" t="t" r="r" b="b"/>
              <a:pathLst>
                <a:path w="1809" h="526" extrusionOk="0">
                  <a:moveTo>
                    <a:pt x="1418" y="1"/>
                  </a:moveTo>
                  <a:cubicBezTo>
                    <a:pt x="951" y="1"/>
                    <a:pt x="503" y="141"/>
                    <a:pt x="87" y="366"/>
                  </a:cubicBezTo>
                  <a:cubicBezTo>
                    <a:pt x="1" y="412"/>
                    <a:pt x="55" y="526"/>
                    <a:pt x="135" y="526"/>
                  </a:cubicBezTo>
                  <a:cubicBezTo>
                    <a:pt x="148" y="526"/>
                    <a:pt x="161" y="523"/>
                    <a:pt x="174" y="517"/>
                  </a:cubicBezTo>
                  <a:cubicBezTo>
                    <a:pt x="652" y="288"/>
                    <a:pt x="1156" y="212"/>
                    <a:pt x="1682" y="205"/>
                  </a:cubicBezTo>
                  <a:cubicBezTo>
                    <a:pt x="1809" y="203"/>
                    <a:pt x="1802" y="30"/>
                    <a:pt x="1682" y="16"/>
                  </a:cubicBezTo>
                  <a:cubicBezTo>
                    <a:pt x="1593" y="6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1"/>
            <p:cNvSpPr/>
            <p:nvPr/>
          </p:nvSpPr>
          <p:spPr>
            <a:xfrm>
              <a:off x="4867100" y="2244907"/>
              <a:ext cx="51175" cy="28600"/>
            </a:xfrm>
            <a:custGeom>
              <a:avLst/>
              <a:gdLst/>
              <a:ahLst/>
              <a:cxnLst/>
              <a:rect l="l" t="t" r="r" b="b"/>
              <a:pathLst>
                <a:path w="2047" h="1144" extrusionOk="0">
                  <a:moveTo>
                    <a:pt x="157" y="1"/>
                  </a:moveTo>
                  <a:cubicBezTo>
                    <a:pt x="63" y="1"/>
                    <a:pt x="1" y="140"/>
                    <a:pt x="103" y="198"/>
                  </a:cubicBezTo>
                  <a:cubicBezTo>
                    <a:pt x="682" y="516"/>
                    <a:pt x="1257" y="844"/>
                    <a:pt x="1853" y="1132"/>
                  </a:cubicBezTo>
                  <a:cubicBezTo>
                    <a:pt x="1869" y="1140"/>
                    <a:pt x="1885" y="1143"/>
                    <a:pt x="1900" y="1143"/>
                  </a:cubicBezTo>
                  <a:cubicBezTo>
                    <a:pt x="1989" y="1143"/>
                    <a:pt x="2046" y="1019"/>
                    <a:pt x="1953" y="964"/>
                  </a:cubicBezTo>
                  <a:cubicBezTo>
                    <a:pt x="1384" y="624"/>
                    <a:pt x="793" y="324"/>
                    <a:pt x="209" y="15"/>
                  </a:cubicBezTo>
                  <a:cubicBezTo>
                    <a:pt x="191" y="5"/>
                    <a:pt x="174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1"/>
            <p:cNvSpPr/>
            <p:nvPr/>
          </p:nvSpPr>
          <p:spPr>
            <a:xfrm>
              <a:off x="4854600" y="1836757"/>
              <a:ext cx="37975" cy="23000"/>
            </a:xfrm>
            <a:custGeom>
              <a:avLst/>
              <a:gdLst/>
              <a:ahLst/>
              <a:cxnLst/>
              <a:rect l="l" t="t" r="r" b="b"/>
              <a:pathLst>
                <a:path w="1519" h="920" extrusionOk="0">
                  <a:moveTo>
                    <a:pt x="1388" y="1"/>
                  </a:moveTo>
                  <a:cubicBezTo>
                    <a:pt x="1373" y="1"/>
                    <a:pt x="1358" y="4"/>
                    <a:pt x="1342" y="12"/>
                  </a:cubicBezTo>
                  <a:cubicBezTo>
                    <a:pt x="901" y="231"/>
                    <a:pt x="492" y="501"/>
                    <a:pt x="77" y="762"/>
                  </a:cubicBezTo>
                  <a:cubicBezTo>
                    <a:pt x="0" y="811"/>
                    <a:pt x="45" y="919"/>
                    <a:pt x="119" y="919"/>
                  </a:cubicBezTo>
                  <a:cubicBezTo>
                    <a:pt x="132" y="919"/>
                    <a:pt x="146" y="916"/>
                    <a:pt x="160" y="908"/>
                  </a:cubicBezTo>
                  <a:cubicBezTo>
                    <a:pt x="592" y="672"/>
                    <a:pt x="1027" y="446"/>
                    <a:pt x="1434" y="171"/>
                  </a:cubicBezTo>
                  <a:cubicBezTo>
                    <a:pt x="1519" y="114"/>
                    <a:pt x="1470" y="1"/>
                    <a:pt x="1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1"/>
            <p:cNvSpPr/>
            <p:nvPr/>
          </p:nvSpPr>
          <p:spPr>
            <a:xfrm>
              <a:off x="4806700" y="2257932"/>
              <a:ext cx="24700" cy="38700"/>
            </a:xfrm>
            <a:custGeom>
              <a:avLst/>
              <a:gdLst/>
              <a:ahLst/>
              <a:cxnLst/>
              <a:rect l="l" t="t" r="r" b="b"/>
              <a:pathLst>
                <a:path w="988" h="1548" extrusionOk="0">
                  <a:moveTo>
                    <a:pt x="852" y="1"/>
                  </a:moveTo>
                  <a:cubicBezTo>
                    <a:pt x="820" y="1"/>
                    <a:pt x="789" y="18"/>
                    <a:pt x="771" y="59"/>
                  </a:cubicBezTo>
                  <a:cubicBezTo>
                    <a:pt x="571" y="512"/>
                    <a:pt x="402" y="937"/>
                    <a:pt x="80" y="1323"/>
                  </a:cubicBezTo>
                  <a:cubicBezTo>
                    <a:pt x="0" y="1419"/>
                    <a:pt x="83" y="1548"/>
                    <a:pt x="176" y="1548"/>
                  </a:cubicBezTo>
                  <a:cubicBezTo>
                    <a:pt x="205" y="1548"/>
                    <a:pt x="235" y="1535"/>
                    <a:pt x="261" y="1504"/>
                  </a:cubicBezTo>
                  <a:cubicBezTo>
                    <a:pt x="589" y="1128"/>
                    <a:pt x="905" y="651"/>
                    <a:pt x="977" y="148"/>
                  </a:cubicBezTo>
                  <a:cubicBezTo>
                    <a:pt x="987" y="72"/>
                    <a:pt x="917" y="1"/>
                    <a:pt x="8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1"/>
            <p:cNvSpPr/>
            <p:nvPr/>
          </p:nvSpPr>
          <p:spPr>
            <a:xfrm>
              <a:off x="4805300" y="1797282"/>
              <a:ext cx="25125" cy="56175"/>
            </a:xfrm>
            <a:custGeom>
              <a:avLst/>
              <a:gdLst/>
              <a:ahLst/>
              <a:cxnLst/>
              <a:rect l="l" t="t" r="r" b="b"/>
              <a:pathLst>
                <a:path w="1005" h="2247" extrusionOk="0">
                  <a:moveTo>
                    <a:pt x="108" y="0"/>
                  </a:moveTo>
                  <a:cubicBezTo>
                    <a:pt x="53" y="0"/>
                    <a:pt x="1" y="42"/>
                    <a:pt x="24" y="113"/>
                  </a:cubicBezTo>
                  <a:cubicBezTo>
                    <a:pt x="248" y="802"/>
                    <a:pt x="453" y="1531"/>
                    <a:pt x="765" y="2186"/>
                  </a:cubicBezTo>
                  <a:cubicBezTo>
                    <a:pt x="785" y="2229"/>
                    <a:pt x="821" y="2247"/>
                    <a:pt x="858" y="2247"/>
                  </a:cubicBezTo>
                  <a:cubicBezTo>
                    <a:pt x="929" y="2247"/>
                    <a:pt x="1005" y="2180"/>
                    <a:pt x="981" y="2096"/>
                  </a:cubicBezTo>
                  <a:cubicBezTo>
                    <a:pt x="794" y="1404"/>
                    <a:pt x="476" y="725"/>
                    <a:pt x="202" y="62"/>
                  </a:cubicBezTo>
                  <a:cubicBezTo>
                    <a:pt x="184" y="19"/>
                    <a:pt x="145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1"/>
            <p:cNvSpPr/>
            <p:nvPr/>
          </p:nvSpPr>
          <p:spPr>
            <a:xfrm>
              <a:off x="4759900" y="2329707"/>
              <a:ext cx="47550" cy="30675"/>
            </a:xfrm>
            <a:custGeom>
              <a:avLst/>
              <a:gdLst/>
              <a:ahLst/>
              <a:cxnLst/>
              <a:rect l="l" t="t" r="r" b="b"/>
              <a:pathLst>
                <a:path w="1902" h="1227" extrusionOk="0">
                  <a:moveTo>
                    <a:pt x="1748" y="0"/>
                  </a:moveTo>
                  <a:cubicBezTo>
                    <a:pt x="1723" y="0"/>
                    <a:pt x="1697" y="10"/>
                    <a:pt x="1676" y="33"/>
                  </a:cubicBezTo>
                  <a:cubicBezTo>
                    <a:pt x="1246" y="498"/>
                    <a:pt x="761" y="838"/>
                    <a:pt x="143" y="993"/>
                  </a:cubicBezTo>
                  <a:cubicBezTo>
                    <a:pt x="0" y="1031"/>
                    <a:pt x="51" y="1226"/>
                    <a:pt x="183" y="1226"/>
                  </a:cubicBezTo>
                  <a:cubicBezTo>
                    <a:pt x="191" y="1226"/>
                    <a:pt x="199" y="1225"/>
                    <a:pt x="207" y="1224"/>
                  </a:cubicBezTo>
                  <a:cubicBezTo>
                    <a:pt x="870" y="1106"/>
                    <a:pt x="1487" y="742"/>
                    <a:pt x="1851" y="170"/>
                  </a:cubicBezTo>
                  <a:cubicBezTo>
                    <a:pt x="1902" y="89"/>
                    <a:pt x="1825" y="0"/>
                    <a:pt x="1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1"/>
            <p:cNvSpPr/>
            <p:nvPr/>
          </p:nvSpPr>
          <p:spPr>
            <a:xfrm>
              <a:off x="4747000" y="1765157"/>
              <a:ext cx="34150" cy="19250"/>
            </a:xfrm>
            <a:custGeom>
              <a:avLst/>
              <a:gdLst/>
              <a:ahLst/>
              <a:cxnLst/>
              <a:rect l="l" t="t" r="r" b="b"/>
              <a:pathLst>
                <a:path w="1366" h="770" extrusionOk="0">
                  <a:moveTo>
                    <a:pt x="168" y="0"/>
                  </a:moveTo>
                  <a:cubicBezTo>
                    <a:pt x="151" y="0"/>
                    <a:pt x="135" y="1"/>
                    <a:pt x="118" y="1"/>
                  </a:cubicBezTo>
                  <a:cubicBezTo>
                    <a:pt x="1" y="6"/>
                    <a:pt x="1" y="184"/>
                    <a:pt x="118" y="184"/>
                  </a:cubicBezTo>
                  <a:cubicBezTo>
                    <a:pt x="575" y="186"/>
                    <a:pt x="890" y="421"/>
                    <a:pt x="1190" y="741"/>
                  </a:cubicBezTo>
                  <a:cubicBezTo>
                    <a:pt x="1209" y="761"/>
                    <a:pt x="1230" y="770"/>
                    <a:pt x="1251" y="770"/>
                  </a:cubicBezTo>
                  <a:cubicBezTo>
                    <a:pt x="1311" y="770"/>
                    <a:pt x="1365" y="697"/>
                    <a:pt x="1333" y="632"/>
                  </a:cubicBezTo>
                  <a:cubicBezTo>
                    <a:pt x="1126" y="211"/>
                    <a:pt x="620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1"/>
            <p:cNvSpPr/>
            <p:nvPr/>
          </p:nvSpPr>
          <p:spPr>
            <a:xfrm>
              <a:off x="4671500" y="2350332"/>
              <a:ext cx="53200" cy="14250"/>
            </a:xfrm>
            <a:custGeom>
              <a:avLst/>
              <a:gdLst/>
              <a:ahLst/>
              <a:cxnLst/>
              <a:rect l="l" t="t" r="r" b="b"/>
              <a:pathLst>
                <a:path w="2128" h="570" extrusionOk="0">
                  <a:moveTo>
                    <a:pt x="145" y="0"/>
                  </a:moveTo>
                  <a:cubicBezTo>
                    <a:pt x="54" y="0"/>
                    <a:pt x="0" y="157"/>
                    <a:pt x="98" y="198"/>
                  </a:cubicBezTo>
                  <a:cubicBezTo>
                    <a:pt x="613" y="422"/>
                    <a:pt x="1153" y="569"/>
                    <a:pt x="1710" y="569"/>
                  </a:cubicBezTo>
                  <a:cubicBezTo>
                    <a:pt x="1805" y="569"/>
                    <a:pt x="1900" y="565"/>
                    <a:pt x="1995" y="556"/>
                  </a:cubicBezTo>
                  <a:cubicBezTo>
                    <a:pt x="2124" y="545"/>
                    <a:pt x="2128" y="363"/>
                    <a:pt x="1995" y="355"/>
                  </a:cubicBezTo>
                  <a:cubicBezTo>
                    <a:pt x="1367" y="321"/>
                    <a:pt x="767" y="238"/>
                    <a:pt x="178" y="7"/>
                  </a:cubicBezTo>
                  <a:cubicBezTo>
                    <a:pt x="167" y="2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1"/>
            <p:cNvSpPr/>
            <p:nvPr/>
          </p:nvSpPr>
          <p:spPr>
            <a:xfrm>
              <a:off x="4658050" y="1763032"/>
              <a:ext cx="41050" cy="17200"/>
            </a:xfrm>
            <a:custGeom>
              <a:avLst/>
              <a:gdLst/>
              <a:ahLst/>
              <a:cxnLst/>
              <a:rect l="l" t="t" r="r" b="b"/>
              <a:pathLst>
                <a:path w="1642" h="688" extrusionOk="0">
                  <a:moveTo>
                    <a:pt x="1550" y="0"/>
                  </a:moveTo>
                  <a:cubicBezTo>
                    <a:pt x="1544" y="0"/>
                    <a:pt x="1538" y="1"/>
                    <a:pt x="1531" y="3"/>
                  </a:cubicBezTo>
                  <a:cubicBezTo>
                    <a:pt x="1286" y="80"/>
                    <a:pt x="1067" y="232"/>
                    <a:pt x="829" y="329"/>
                  </a:cubicBezTo>
                  <a:cubicBezTo>
                    <a:pt x="589" y="426"/>
                    <a:pt x="340" y="498"/>
                    <a:pt x="86" y="553"/>
                  </a:cubicBezTo>
                  <a:cubicBezTo>
                    <a:pt x="1" y="570"/>
                    <a:pt x="32" y="688"/>
                    <a:pt x="110" y="688"/>
                  </a:cubicBezTo>
                  <a:cubicBezTo>
                    <a:pt x="114" y="688"/>
                    <a:pt x="119" y="687"/>
                    <a:pt x="123" y="687"/>
                  </a:cubicBezTo>
                  <a:cubicBezTo>
                    <a:pt x="601" y="613"/>
                    <a:pt x="1243" y="474"/>
                    <a:pt x="1598" y="118"/>
                  </a:cubicBezTo>
                  <a:cubicBezTo>
                    <a:pt x="1642" y="77"/>
                    <a:pt x="1607" y="0"/>
                    <a:pt x="1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1"/>
            <p:cNvSpPr/>
            <p:nvPr/>
          </p:nvSpPr>
          <p:spPr>
            <a:xfrm>
              <a:off x="4597150" y="2326332"/>
              <a:ext cx="48375" cy="19000"/>
            </a:xfrm>
            <a:custGeom>
              <a:avLst/>
              <a:gdLst/>
              <a:ahLst/>
              <a:cxnLst/>
              <a:rect l="l" t="t" r="r" b="b"/>
              <a:pathLst>
                <a:path w="1935" h="760" extrusionOk="0">
                  <a:moveTo>
                    <a:pt x="102" y="1"/>
                  </a:moveTo>
                  <a:cubicBezTo>
                    <a:pt x="1" y="1"/>
                    <a:pt x="5" y="158"/>
                    <a:pt x="110" y="168"/>
                  </a:cubicBezTo>
                  <a:cubicBezTo>
                    <a:pt x="726" y="230"/>
                    <a:pt x="1241" y="454"/>
                    <a:pt x="1778" y="748"/>
                  </a:cubicBezTo>
                  <a:cubicBezTo>
                    <a:pt x="1793" y="756"/>
                    <a:pt x="1808" y="759"/>
                    <a:pt x="1821" y="759"/>
                  </a:cubicBezTo>
                  <a:cubicBezTo>
                    <a:pt x="1894" y="759"/>
                    <a:pt x="1934" y="657"/>
                    <a:pt x="1864" y="602"/>
                  </a:cubicBezTo>
                  <a:cubicBezTo>
                    <a:pt x="1365" y="223"/>
                    <a:pt x="728" y="50"/>
                    <a:pt x="110" y="1"/>
                  </a:cubicBezTo>
                  <a:cubicBezTo>
                    <a:pt x="107" y="1"/>
                    <a:pt x="104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1"/>
            <p:cNvSpPr/>
            <p:nvPr/>
          </p:nvSpPr>
          <p:spPr>
            <a:xfrm>
              <a:off x="4565550" y="1797432"/>
              <a:ext cx="40200" cy="23125"/>
            </a:xfrm>
            <a:custGeom>
              <a:avLst/>
              <a:gdLst/>
              <a:ahLst/>
              <a:cxnLst/>
              <a:rect l="l" t="t" r="r" b="b"/>
              <a:pathLst>
                <a:path w="1608" h="925" extrusionOk="0">
                  <a:moveTo>
                    <a:pt x="1504" y="0"/>
                  </a:moveTo>
                  <a:cubicBezTo>
                    <a:pt x="1491" y="0"/>
                    <a:pt x="1477" y="5"/>
                    <a:pt x="1463" y="15"/>
                  </a:cubicBezTo>
                  <a:cubicBezTo>
                    <a:pt x="1036" y="341"/>
                    <a:pt x="597" y="625"/>
                    <a:pt x="78" y="788"/>
                  </a:cubicBezTo>
                  <a:cubicBezTo>
                    <a:pt x="0" y="814"/>
                    <a:pt x="25" y="925"/>
                    <a:pt x="97" y="925"/>
                  </a:cubicBezTo>
                  <a:cubicBezTo>
                    <a:pt x="103" y="925"/>
                    <a:pt x="109" y="924"/>
                    <a:pt x="115" y="923"/>
                  </a:cubicBezTo>
                  <a:cubicBezTo>
                    <a:pt x="658" y="794"/>
                    <a:pt x="1175" y="551"/>
                    <a:pt x="1560" y="140"/>
                  </a:cubicBezTo>
                  <a:cubicBezTo>
                    <a:pt x="1608" y="89"/>
                    <a:pt x="156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1"/>
            <p:cNvSpPr/>
            <p:nvPr/>
          </p:nvSpPr>
          <p:spPr>
            <a:xfrm>
              <a:off x="4503950" y="2311607"/>
              <a:ext cx="63350" cy="9250"/>
            </a:xfrm>
            <a:custGeom>
              <a:avLst/>
              <a:gdLst/>
              <a:ahLst/>
              <a:cxnLst/>
              <a:rect l="l" t="t" r="r" b="b"/>
              <a:pathLst>
                <a:path w="2534" h="370" extrusionOk="0">
                  <a:moveTo>
                    <a:pt x="785" y="1"/>
                  </a:moveTo>
                  <a:cubicBezTo>
                    <a:pt x="563" y="1"/>
                    <a:pt x="341" y="9"/>
                    <a:pt x="120" y="25"/>
                  </a:cubicBezTo>
                  <a:cubicBezTo>
                    <a:pt x="3" y="31"/>
                    <a:pt x="0" y="208"/>
                    <a:pt x="118" y="208"/>
                  </a:cubicBezTo>
                  <a:cubicBezTo>
                    <a:pt x="118" y="208"/>
                    <a:pt x="119" y="208"/>
                    <a:pt x="120" y="208"/>
                  </a:cubicBezTo>
                  <a:cubicBezTo>
                    <a:pt x="158" y="207"/>
                    <a:pt x="196" y="207"/>
                    <a:pt x="234" y="207"/>
                  </a:cubicBezTo>
                  <a:cubicBezTo>
                    <a:pt x="963" y="207"/>
                    <a:pt x="1679" y="275"/>
                    <a:pt x="2406" y="369"/>
                  </a:cubicBezTo>
                  <a:cubicBezTo>
                    <a:pt x="2410" y="370"/>
                    <a:pt x="2414" y="370"/>
                    <a:pt x="2418" y="370"/>
                  </a:cubicBezTo>
                  <a:cubicBezTo>
                    <a:pt x="2515" y="370"/>
                    <a:pt x="2534" y="199"/>
                    <a:pt x="2431" y="175"/>
                  </a:cubicBezTo>
                  <a:cubicBezTo>
                    <a:pt x="1890" y="53"/>
                    <a:pt x="1338" y="1"/>
                    <a:pt x="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1"/>
            <p:cNvSpPr/>
            <p:nvPr/>
          </p:nvSpPr>
          <p:spPr>
            <a:xfrm>
              <a:off x="4465325" y="1819757"/>
              <a:ext cx="40200" cy="10550"/>
            </a:xfrm>
            <a:custGeom>
              <a:avLst/>
              <a:gdLst/>
              <a:ahLst/>
              <a:cxnLst/>
              <a:rect l="l" t="t" r="r" b="b"/>
              <a:pathLst>
                <a:path w="1608" h="422" extrusionOk="0">
                  <a:moveTo>
                    <a:pt x="96" y="0"/>
                  </a:moveTo>
                  <a:cubicBezTo>
                    <a:pt x="39" y="0"/>
                    <a:pt x="0" y="82"/>
                    <a:pt x="62" y="110"/>
                  </a:cubicBezTo>
                  <a:cubicBezTo>
                    <a:pt x="491" y="304"/>
                    <a:pt x="948" y="422"/>
                    <a:pt x="1420" y="422"/>
                  </a:cubicBezTo>
                  <a:cubicBezTo>
                    <a:pt x="1454" y="422"/>
                    <a:pt x="1488" y="421"/>
                    <a:pt x="1522" y="420"/>
                  </a:cubicBezTo>
                  <a:cubicBezTo>
                    <a:pt x="1607" y="418"/>
                    <a:pt x="1607" y="288"/>
                    <a:pt x="1522" y="286"/>
                  </a:cubicBezTo>
                  <a:cubicBezTo>
                    <a:pt x="1035" y="277"/>
                    <a:pt x="573" y="197"/>
                    <a:pt x="122" y="6"/>
                  </a:cubicBezTo>
                  <a:cubicBezTo>
                    <a:pt x="113" y="2"/>
                    <a:pt x="104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1"/>
            <p:cNvSpPr/>
            <p:nvPr/>
          </p:nvSpPr>
          <p:spPr>
            <a:xfrm>
              <a:off x="4382450" y="2322307"/>
              <a:ext cx="74275" cy="22425"/>
            </a:xfrm>
            <a:custGeom>
              <a:avLst/>
              <a:gdLst/>
              <a:ahLst/>
              <a:cxnLst/>
              <a:rect l="l" t="t" r="r" b="b"/>
              <a:pathLst>
                <a:path w="2971" h="897" extrusionOk="0">
                  <a:moveTo>
                    <a:pt x="2841" y="0"/>
                  </a:moveTo>
                  <a:cubicBezTo>
                    <a:pt x="2837" y="0"/>
                    <a:pt x="2834" y="0"/>
                    <a:pt x="2831" y="1"/>
                  </a:cubicBezTo>
                  <a:cubicBezTo>
                    <a:pt x="2354" y="66"/>
                    <a:pt x="1893" y="251"/>
                    <a:pt x="1447" y="428"/>
                  </a:cubicBezTo>
                  <a:cubicBezTo>
                    <a:pt x="1287" y="491"/>
                    <a:pt x="1087" y="617"/>
                    <a:pt x="911" y="617"/>
                  </a:cubicBezTo>
                  <a:cubicBezTo>
                    <a:pt x="899" y="617"/>
                    <a:pt x="888" y="616"/>
                    <a:pt x="877" y="615"/>
                  </a:cubicBezTo>
                  <a:cubicBezTo>
                    <a:pt x="632" y="592"/>
                    <a:pt x="364" y="319"/>
                    <a:pt x="163" y="184"/>
                  </a:cubicBezTo>
                  <a:cubicBezTo>
                    <a:pt x="146" y="172"/>
                    <a:pt x="130" y="168"/>
                    <a:pt x="115" y="168"/>
                  </a:cubicBezTo>
                  <a:cubicBezTo>
                    <a:pt x="43" y="168"/>
                    <a:pt x="1" y="281"/>
                    <a:pt x="73" y="336"/>
                  </a:cubicBezTo>
                  <a:cubicBezTo>
                    <a:pt x="246" y="470"/>
                    <a:pt x="612" y="858"/>
                    <a:pt x="817" y="892"/>
                  </a:cubicBezTo>
                  <a:cubicBezTo>
                    <a:pt x="834" y="895"/>
                    <a:pt x="851" y="896"/>
                    <a:pt x="868" y="896"/>
                  </a:cubicBezTo>
                  <a:cubicBezTo>
                    <a:pt x="998" y="896"/>
                    <a:pt x="1127" y="817"/>
                    <a:pt x="1248" y="770"/>
                  </a:cubicBezTo>
                  <a:cubicBezTo>
                    <a:pt x="1787" y="565"/>
                    <a:pt x="2357" y="426"/>
                    <a:pt x="2883" y="193"/>
                  </a:cubicBezTo>
                  <a:cubicBezTo>
                    <a:pt x="2971" y="155"/>
                    <a:pt x="2935" y="0"/>
                    <a:pt x="28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1"/>
            <p:cNvSpPr/>
            <p:nvPr/>
          </p:nvSpPr>
          <p:spPr>
            <a:xfrm>
              <a:off x="4365475" y="1774882"/>
              <a:ext cx="60850" cy="29150"/>
            </a:xfrm>
            <a:custGeom>
              <a:avLst/>
              <a:gdLst/>
              <a:ahLst/>
              <a:cxnLst/>
              <a:rect l="l" t="t" r="r" b="b"/>
              <a:pathLst>
                <a:path w="2434" h="1166" extrusionOk="0">
                  <a:moveTo>
                    <a:pt x="1141" y="0"/>
                  </a:moveTo>
                  <a:cubicBezTo>
                    <a:pt x="1140" y="0"/>
                    <a:pt x="1139" y="0"/>
                    <a:pt x="1138" y="0"/>
                  </a:cubicBezTo>
                  <a:cubicBezTo>
                    <a:pt x="1002" y="0"/>
                    <a:pt x="919" y="97"/>
                    <a:pt x="828" y="187"/>
                  </a:cubicBezTo>
                  <a:cubicBezTo>
                    <a:pt x="570" y="443"/>
                    <a:pt x="323" y="716"/>
                    <a:pt x="74" y="982"/>
                  </a:cubicBezTo>
                  <a:cubicBezTo>
                    <a:pt x="1" y="1059"/>
                    <a:pt x="72" y="1165"/>
                    <a:pt x="153" y="1165"/>
                  </a:cubicBezTo>
                  <a:cubicBezTo>
                    <a:pt x="176" y="1165"/>
                    <a:pt x="201" y="1156"/>
                    <a:pt x="223" y="1134"/>
                  </a:cubicBezTo>
                  <a:cubicBezTo>
                    <a:pt x="386" y="974"/>
                    <a:pt x="545" y="817"/>
                    <a:pt x="706" y="660"/>
                  </a:cubicBezTo>
                  <a:cubicBezTo>
                    <a:pt x="867" y="502"/>
                    <a:pt x="955" y="327"/>
                    <a:pt x="1131" y="327"/>
                  </a:cubicBezTo>
                  <a:cubicBezTo>
                    <a:pt x="1185" y="327"/>
                    <a:pt x="1248" y="344"/>
                    <a:pt x="1325" y="384"/>
                  </a:cubicBezTo>
                  <a:cubicBezTo>
                    <a:pt x="1646" y="547"/>
                    <a:pt x="1911" y="867"/>
                    <a:pt x="2219" y="1062"/>
                  </a:cubicBezTo>
                  <a:cubicBezTo>
                    <a:pt x="2238" y="1074"/>
                    <a:pt x="2257" y="1079"/>
                    <a:pt x="2275" y="1079"/>
                  </a:cubicBezTo>
                  <a:cubicBezTo>
                    <a:pt x="2363" y="1079"/>
                    <a:pt x="2434" y="959"/>
                    <a:pt x="2357" y="887"/>
                  </a:cubicBezTo>
                  <a:cubicBezTo>
                    <a:pt x="2128" y="672"/>
                    <a:pt x="1872" y="489"/>
                    <a:pt x="1627" y="300"/>
                  </a:cubicBezTo>
                  <a:cubicBezTo>
                    <a:pt x="1506" y="204"/>
                    <a:pt x="1315" y="0"/>
                    <a:pt x="1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1"/>
            <p:cNvSpPr/>
            <p:nvPr/>
          </p:nvSpPr>
          <p:spPr>
            <a:xfrm>
              <a:off x="4310950" y="2304757"/>
              <a:ext cx="52325" cy="15375"/>
            </a:xfrm>
            <a:custGeom>
              <a:avLst/>
              <a:gdLst/>
              <a:ahLst/>
              <a:cxnLst/>
              <a:rect l="l" t="t" r="r" b="b"/>
              <a:pathLst>
                <a:path w="2093" h="615" extrusionOk="0">
                  <a:moveTo>
                    <a:pt x="114" y="1"/>
                  </a:moveTo>
                  <a:cubicBezTo>
                    <a:pt x="1" y="1"/>
                    <a:pt x="4" y="176"/>
                    <a:pt x="118" y="184"/>
                  </a:cubicBezTo>
                  <a:cubicBezTo>
                    <a:pt x="766" y="228"/>
                    <a:pt x="1347" y="410"/>
                    <a:pt x="1957" y="611"/>
                  </a:cubicBezTo>
                  <a:cubicBezTo>
                    <a:pt x="1965" y="614"/>
                    <a:pt x="1973" y="615"/>
                    <a:pt x="1981" y="615"/>
                  </a:cubicBezTo>
                  <a:cubicBezTo>
                    <a:pt x="2054" y="615"/>
                    <a:pt x="2092" y="503"/>
                    <a:pt x="2019" y="463"/>
                  </a:cubicBezTo>
                  <a:cubicBezTo>
                    <a:pt x="1440" y="144"/>
                    <a:pt x="772" y="31"/>
                    <a:pt x="118" y="1"/>
                  </a:cubicBezTo>
                  <a:cubicBezTo>
                    <a:pt x="117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1"/>
            <p:cNvSpPr/>
            <p:nvPr/>
          </p:nvSpPr>
          <p:spPr>
            <a:xfrm>
              <a:off x="4285900" y="1819282"/>
              <a:ext cx="38450" cy="12150"/>
            </a:xfrm>
            <a:custGeom>
              <a:avLst/>
              <a:gdLst/>
              <a:ahLst/>
              <a:cxnLst/>
              <a:rect l="l" t="t" r="r" b="b"/>
              <a:pathLst>
                <a:path w="1538" h="486" extrusionOk="0">
                  <a:moveTo>
                    <a:pt x="1410" y="1"/>
                  </a:moveTo>
                  <a:cubicBezTo>
                    <a:pt x="1396" y="1"/>
                    <a:pt x="1382" y="4"/>
                    <a:pt x="1368" y="11"/>
                  </a:cubicBezTo>
                  <a:cubicBezTo>
                    <a:pt x="1046" y="174"/>
                    <a:pt x="750" y="298"/>
                    <a:pt x="408" y="298"/>
                  </a:cubicBezTo>
                  <a:cubicBezTo>
                    <a:pt x="323" y="298"/>
                    <a:pt x="236" y="291"/>
                    <a:pt x="144" y="274"/>
                  </a:cubicBezTo>
                  <a:cubicBezTo>
                    <a:pt x="138" y="273"/>
                    <a:pt x="132" y="272"/>
                    <a:pt x="126" y="272"/>
                  </a:cubicBezTo>
                  <a:cubicBezTo>
                    <a:pt x="35" y="272"/>
                    <a:pt x="1" y="412"/>
                    <a:pt x="100" y="437"/>
                  </a:cubicBezTo>
                  <a:cubicBezTo>
                    <a:pt x="236" y="468"/>
                    <a:pt x="381" y="486"/>
                    <a:pt x="526" y="486"/>
                  </a:cubicBezTo>
                  <a:cubicBezTo>
                    <a:pt x="872" y="486"/>
                    <a:pt x="1223" y="387"/>
                    <a:pt x="1474" y="150"/>
                  </a:cubicBezTo>
                  <a:cubicBezTo>
                    <a:pt x="1538" y="90"/>
                    <a:pt x="1482" y="1"/>
                    <a:pt x="1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1"/>
            <p:cNvSpPr/>
            <p:nvPr/>
          </p:nvSpPr>
          <p:spPr>
            <a:xfrm>
              <a:off x="4207725" y="2319407"/>
              <a:ext cx="44200" cy="13550"/>
            </a:xfrm>
            <a:custGeom>
              <a:avLst/>
              <a:gdLst/>
              <a:ahLst/>
              <a:cxnLst/>
              <a:rect l="l" t="t" r="r" b="b"/>
              <a:pathLst>
                <a:path w="1768" h="542" extrusionOk="0">
                  <a:moveTo>
                    <a:pt x="1684" y="1"/>
                  </a:moveTo>
                  <a:cubicBezTo>
                    <a:pt x="1680" y="1"/>
                    <a:pt x="1675" y="1"/>
                    <a:pt x="1671" y="2"/>
                  </a:cubicBezTo>
                  <a:cubicBezTo>
                    <a:pt x="1131" y="73"/>
                    <a:pt x="600" y="268"/>
                    <a:pt x="76" y="417"/>
                  </a:cubicBezTo>
                  <a:cubicBezTo>
                    <a:pt x="0" y="439"/>
                    <a:pt x="25" y="542"/>
                    <a:pt x="92" y="542"/>
                  </a:cubicBezTo>
                  <a:cubicBezTo>
                    <a:pt x="97" y="542"/>
                    <a:pt x="102" y="541"/>
                    <a:pt x="108" y="540"/>
                  </a:cubicBezTo>
                  <a:cubicBezTo>
                    <a:pt x="634" y="425"/>
                    <a:pt x="1189" y="346"/>
                    <a:pt x="1692" y="156"/>
                  </a:cubicBezTo>
                  <a:cubicBezTo>
                    <a:pt x="1764" y="128"/>
                    <a:pt x="1768" y="1"/>
                    <a:pt x="1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1"/>
            <p:cNvSpPr/>
            <p:nvPr/>
          </p:nvSpPr>
          <p:spPr>
            <a:xfrm>
              <a:off x="4189175" y="1808657"/>
              <a:ext cx="52725" cy="18650"/>
            </a:xfrm>
            <a:custGeom>
              <a:avLst/>
              <a:gdLst/>
              <a:ahLst/>
              <a:cxnLst/>
              <a:rect l="l" t="t" r="r" b="b"/>
              <a:pathLst>
                <a:path w="2109" h="746" extrusionOk="0">
                  <a:moveTo>
                    <a:pt x="126" y="1"/>
                  </a:moveTo>
                  <a:cubicBezTo>
                    <a:pt x="51" y="1"/>
                    <a:pt x="0" y="112"/>
                    <a:pt x="81" y="156"/>
                  </a:cubicBezTo>
                  <a:cubicBezTo>
                    <a:pt x="592" y="455"/>
                    <a:pt x="1238" y="746"/>
                    <a:pt x="1850" y="746"/>
                  </a:cubicBezTo>
                  <a:cubicBezTo>
                    <a:pt x="1896" y="746"/>
                    <a:pt x="1943" y="744"/>
                    <a:pt x="1989" y="741"/>
                  </a:cubicBezTo>
                  <a:cubicBezTo>
                    <a:pt x="2078" y="734"/>
                    <a:pt x="2108" y="598"/>
                    <a:pt x="2009" y="573"/>
                  </a:cubicBezTo>
                  <a:cubicBezTo>
                    <a:pt x="1358" y="411"/>
                    <a:pt x="774" y="339"/>
                    <a:pt x="166" y="11"/>
                  </a:cubicBezTo>
                  <a:cubicBezTo>
                    <a:pt x="152" y="4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1"/>
            <p:cNvSpPr/>
            <p:nvPr/>
          </p:nvSpPr>
          <p:spPr>
            <a:xfrm>
              <a:off x="4114275" y="2349807"/>
              <a:ext cx="45850" cy="13175"/>
            </a:xfrm>
            <a:custGeom>
              <a:avLst/>
              <a:gdLst/>
              <a:ahLst/>
              <a:cxnLst/>
              <a:rect l="l" t="t" r="r" b="b"/>
              <a:pathLst>
                <a:path w="1834" h="527" extrusionOk="0">
                  <a:moveTo>
                    <a:pt x="1704" y="1"/>
                  </a:moveTo>
                  <a:cubicBezTo>
                    <a:pt x="1698" y="1"/>
                    <a:pt x="1693" y="1"/>
                    <a:pt x="1687" y="2"/>
                  </a:cubicBezTo>
                  <a:cubicBezTo>
                    <a:pt x="1154" y="102"/>
                    <a:pt x="627" y="235"/>
                    <a:pt x="98" y="362"/>
                  </a:cubicBezTo>
                  <a:cubicBezTo>
                    <a:pt x="1" y="386"/>
                    <a:pt x="34" y="527"/>
                    <a:pt x="127" y="527"/>
                  </a:cubicBezTo>
                  <a:cubicBezTo>
                    <a:pt x="133" y="527"/>
                    <a:pt x="139" y="526"/>
                    <a:pt x="145" y="525"/>
                  </a:cubicBezTo>
                  <a:cubicBezTo>
                    <a:pt x="676" y="411"/>
                    <a:pt x="1209" y="305"/>
                    <a:pt x="1734" y="167"/>
                  </a:cubicBezTo>
                  <a:cubicBezTo>
                    <a:pt x="1834" y="139"/>
                    <a:pt x="1798" y="1"/>
                    <a:pt x="1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1"/>
            <p:cNvSpPr/>
            <p:nvPr/>
          </p:nvSpPr>
          <p:spPr>
            <a:xfrm>
              <a:off x="4103250" y="1773182"/>
              <a:ext cx="39275" cy="20825"/>
            </a:xfrm>
            <a:custGeom>
              <a:avLst/>
              <a:gdLst/>
              <a:ahLst/>
              <a:cxnLst/>
              <a:rect l="l" t="t" r="r" b="b"/>
              <a:pathLst>
                <a:path w="1571" h="833" extrusionOk="0">
                  <a:moveTo>
                    <a:pt x="119" y="1"/>
                  </a:moveTo>
                  <a:cubicBezTo>
                    <a:pt x="29" y="1"/>
                    <a:pt x="1" y="146"/>
                    <a:pt x="101" y="184"/>
                  </a:cubicBezTo>
                  <a:cubicBezTo>
                    <a:pt x="558" y="354"/>
                    <a:pt x="974" y="587"/>
                    <a:pt x="1403" y="819"/>
                  </a:cubicBezTo>
                  <a:cubicBezTo>
                    <a:pt x="1420" y="828"/>
                    <a:pt x="1436" y="832"/>
                    <a:pt x="1451" y="832"/>
                  </a:cubicBezTo>
                  <a:cubicBezTo>
                    <a:pt x="1529" y="832"/>
                    <a:pt x="1571" y="719"/>
                    <a:pt x="1495" y="659"/>
                  </a:cubicBezTo>
                  <a:cubicBezTo>
                    <a:pt x="1098" y="354"/>
                    <a:pt x="623" y="158"/>
                    <a:pt x="149" y="6"/>
                  </a:cubicBezTo>
                  <a:cubicBezTo>
                    <a:pt x="138" y="3"/>
                    <a:pt x="12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1"/>
            <p:cNvSpPr/>
            <p:nvPr/>
          </p:nvSpPr>
          <p:spPr>
            <a:xfrm>
              <a:off x="4013850" y="2341657"/>
              <a:ext cx="45850" cy="24725"/>
            </a:xfrm>
            <a:custGeom>
              <a:avLst/>
              <a:gdLst/>
              <a:ahLst/>
              <a:cxnLst/>
              <a:rect l="l" t="t" r="r" b="b"/>
              <a:pathLst>
                <a:path w="1834" h="989" extrusionOk="0">
                  <a:moveTo>
                    <a:pt x="107" y="0"/>
                  </a:moveTo>
                  <a:cubicBezTo>
                    <a:pt x="54" y="0"/>
                    <a:pt x="1" y="55"/>
                    <a:pt x="35" y="116"/>
                  </a:cubicBezTo>
                  <a:cubicBezTo>
                    <a:pt x="346" y="634"/>
                    <a:pt x="906" y="989"/>
                    <a:pt x="1507" y="989"/>
                  </a:cubicBezTo>
                  <a:cubicBezTo>
                    <a:pt x="1581" y="989"/>
                    <a:pt x="1656" y="984"/>
                    <a:pt x="1731" y="972"/>
                  </a:cubicBezTo>
                  <a:cubicBezTo>
                    <a:pt x="1833" y="959"/>
                    <a:pt x="1807" y="793"/>
                    <a:pt x="1708" y="793"/>
                  </a:cubicBezTo>
                  <a:cubicBezTo>
                    <a:pt x="1707" y="793"/>
                    <a:pt x="1706" y="793"/>
                    <a:pt x="1705" y="793"/>
                  </a:cubicBezTo>
                  <a:cubicBezTo>
                    <a:pt x="1691" y="793"/>
                    <a:pt x="1678" y="793"/>
                    <a:pt x="1664" y="793"/>
                  </a:cubicBezTo>
                  <a:cubicBezTo>
                    <a:pt x="1059" y="793"/>
                    <a:pt x="511" y="561"/>
                    <a:pt x="172" y="38"/>
                  </a:cubicBezTo>
                  <a:cubicBezTo>
                    <a:pt x="156" y="11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1"/>
            <p:cNvSpPr/>
            <p:nvPr/>
          </p:nvSpPr>
          <p:spPr>
            <a:xfrm>
              <a:off x="4006925" y="1772107"/>
              <a:ext cx="42050" cy="15675"/>
            </a:xfrm>
            <a:custGeom>
              <a:avLst/>
              <a:gdLst/>
              <a:ahLst/>
              <a:cxnLst/>
              <a:rect l="l" t="t" r="r" b="b"/>
              <a:pathLst>
                <a:path w="1682" h="627" extrusionOk="0">
                  <a:moveTo>
                    <a:pt x="1365" y="0"/>
                  </a:moveTo>
                  <a:cubicBezTo>
                    <a:pt x="905" y="0"/>
                    <a:pt x="450" y="194"/>
                    <a:pt x="80" y="455"/>
                  </a:cubicBezTo>
                  <a:cubicBezTo>
                    <a:pt x="0" y="511"/>
                    <a:pt x="47" y="627"/>
                    <a:pt x="124" y="627"/>
                  </a:cubicBezTo>
                  <a:cubicBezTo>
                    <a:pt x="139" y="627"/>
                    <a:pt x="155" y="622"/>
                    <a:pt x="171" y="612"/>
                  </a:cubicBezTo>
                  <a:cubicBezTo>
                    <a:pt x="606" y="338"/>
                    <a:pt x="1054" y="256"/>
                    <a:pt x="1557" y="204"/>
                  </a:cubicBezTo>
                  <a:cubicBezTo>
                    <a:pt x="1682" y="190"/>
                    <a:pt x="1680" y="26"/>
                    <a:pt x="1557" y="12"/>
                  </a:cubicBezTo>
                  <a:cubicBezTo>
                    <a:pt x="1493" y="4"/>
                    <a:pt x="1429" y="0"/>
                    <a:pt x="1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1"/>
            <p:cNvSpPr/>
            <p:nvPr/>
          </p:nvSpPr>
          <p:spPr>
            <a:xfrm>
              <a:off x="3970725" y="2280457"/>
              <a:ext cx="17225" cy="36325"/>
            </a:xfrm>
            <a:custGeom>
              <a:avLst/>
              <a:gdLst/>
              <a:ahLst/>
              <a:cxnLst/>
              <a:rect l="l" t="t" r="r" b="b"/>
              <a:pathLst>
                <a:path w="689" h="1453" extrusionOk="0">
                  <a:moveTo>
                    <a:pt x="108" y="1"/>
                  </a:moveTo>
                  <a:cubicBezTo>
                    <a:pt x="53" y="1"/>
                    <a:pt x="0" y="43"/>
                    <a:pt x="22" y="112"/>
                  </a:cubicBezTo>
                  <a:cubicBezTo>
                    <a:pt x="163" y="544"/>
                    <a:pt x="307" y="969"/>
                    <a:pt x="482" y="1389"/>
                  </a:cubicBezTo>
                  <a:cubicBezTo>
                    <a:pt x="500" y="1433"/>
                    <a:pt x="540" y="1452"/>
                    <a:pt x="578" y="1452"/>
                  </a:cubicBezTo>
                  <a:cubicBezTo>
                    <a:pt x="635" y="1452"/>
                    <a:pt x="688" y="1410"/>
                    <a:pt x="667" y="1338"/>
                  </a:cubicBezTo>
                  <a:cubicBezTo>
                    <a:pt x="532" y="904"/>
                    <a:pt x="371" y="484"/>
                    <a:pt x="202" y="64"/>
                  </a:cubicBezTo>
                  <a:cubicBezTo>
                    <a:pt x="184" y="20"/>
                    <a:pt x="145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1"/>
            <p:cNvSpPr/>
            <p:nvPr/>
          </p:nvSpPr>
          <p:spPr>
            <a:xfrm>
              <a:off x="3975600" y="1823057"/>
              <a:ext cx="7875" cy="31525"/>
            </a:xfrm>
            <a:custGeom>
              <a:avLst/>
              <a:gdLst/>
              <a:ahLst/>
              <a:cxnLst/>
              <a:rect l="l" t="t" r="r" b="b"/>
              <a:pathLst>
                <a:path w="315" h="1261" extrusionOk="0">
                  <a:moveTo>
                    <a:pt x="227" y="1"/>
                  </a:moveTo>
                  <a:cubicBezTo>
                    <a:pt x="206" y="1"/>
                    <a:pt x="186" y="11"/>
                    <a:pt x="176" y="36"/>
                  </a:cubicBezTo>
                  <a:cubicBezTo>
                    <a:pt x="16" y="409"/>
                    <a:pt x="0" y="828"/>
                    <a:pt x="54" y="1228"/>
                  </a:cubicBezTo>
                  <a:cubicBezTo>
                    <a:pt x="57" y="1250"/>
                    <a:pt x="75" y="1260"/>
                    <a:pt x="94" y="1260"/>
                  </a:cubicBezTo>
                  <a:cubicBezTo>
                    <a:pt x="118" y="1260"/>
                    <a:pt x="144" y="1244"/>
                    <a:pt x="144" y="1216"/>
                  </a:cubicBezTo>
                  <a:cubicBezTo>
                    <a:pt x="132" y="823"/>
                    <a:pt x="210" y="465"/>
                    <a:pt x="303" y="89"/>
                  </a:cubicBezTo>
                  <a:cubicBezTo>
                    <a:pt x="315" y="41"/>
                    <a:pt x="26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1"/>
            <p:cNvSpPr/>
            <p:nvPr/>
          </p:nvSpPr>
          <p:spPr>
            <a:xfrm>
              <a:off x="3910025" y="2254732"/>
              <a:ext cx="38900" cy="19925"/>
            </a:xfrm>
            <a:custGeom>
              <a:avLst/>
              <a:gdLst/>
              <a:ahLst/>
              <a:cxnLst/>
              <a:rect l="l" t="t" r="r" b="b"/>
              <a:pathLst>
                <a:path w="1556" h="797" extrusionOk="0">
                  <a:moveTo>
                    <a:pt x="1434" y="1"/>
                  </a:moveTo>
                  <a:cubicBezTo>
                    <a:pt x="1424" y="1"/>
                    <a:pt x="1413" y="3"/>
                    <a:pt x="1402" y="8"/>
                  </a:cubicBezTo>
                  <a:cubicBezTo>
                    <a:pt x="963" y="187"/>
                    <a:pt x="508" y="356"/>
                    <a:pt x="93" y="592"/>
                  </a:cubicBezTo>
                  <a:cubicBezTo>
                    <a:pt x="0" y="643"/>
                    <a:pt x="46" y="796"/>
                    <a:pt x="140" y="796"/>
                  </a:cubicBezTo>
                  <a:cubicBezTo>
                    <a:pt x="151" y="796"/>
                    <a:pt x="163" y="794"/>
                    <a:pt x="176" y="790"/>
                  </a:cubicBezTo>
                  <a:cubicBezTo>
                    <a:pt x="626" y="628"/>
                    <a:pt x="1049" y="393"/>
                    <a:pt x="1474" y="176"/>
                  </a:cubicBezTo>
                  <a:cubicBezTo>
                    <a:pt x="1556" y="135"/>
                    <a:pt x="1514" y="1"/>
                    <a:pt x="1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1"/>
            <p:cNvSpPr/>
            <p:nvPr/>
          </p:nvSpPr>
          <p:spPr>
            <a:xfrm>
              <a:off x="3892675" y="1831682"/>
              <a:ext cx="52650" cy="38175"/>
            </a:xfrm>
            <a:custGeom>
              <a:avLst/>
              <a:gdLst/>
              <a:ahLst/>
              <a:cxnLst/>
              <a:rect l="l" t="t" r="r" b="b"/>
              <a:pathLst>
                <a:path w="2106" h="1527" extrusionOk="0">
                  <a:moveTo>
                    <a:pt x="94" y="0"/>
                  </a:moveTo>
                  <a:cubicBezTo>
                    <a:pt x="34" y="0"/>
                    <a:pt x="0" y="103"/>
                    <a:pt x="63" y="132"/>
                  </a:cubicBezTo>
                  <a:cubicBezTo>
                    <a:pt x="794" y="467"/>
                    <a:pt x="1343" y="959"/>
                    <a:pt x="1920" y="1503"/>
                  </a:cubicBezTo>
                  <a:cubicBezTo>
                    <a:pt x="1937" y="1520"/>
                    <a:pt x="1958" y="1527"/>
                    <a:pt x="1978" y="1527"/>
                  </a:cubicBezTo>
                  <a:cubicBezTo>
                    <a:pt x="2042" y="1527"/>
                    <a:pt x="2106" y="1460"/>
                    <a:pt x="2059" y="1398"/>
                  </a:cubicBezTo>
                  <a:cubicBezTo>
                    <a:pt x="1588" y="748"/>
                    <a:pt x="849" y="303"/>
                    <a:pt x="117" y="5"/>
                  </a:cubicBezTo>
                  <a:cubicBezTo>
                    <a:pt x="109" y="2"/>
                    <a:pt x="102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1"/>
            <p:cNvSpPr/>
            <p:nvPr/>
          </p:nvSpPr>
          <p:spPr>
            <a:xfrm>
              <a:off x="3838225" y="2283457"/>
              <a:ext cx="35725" cy="13825"/>
            </a:xfrm>
            <a:custGeom>
              <a:avLst/>
              <a:gdLst/>
              <a:ahLst/>
              <a:cxnLst/>
              <a:rect l="l" t="t" r="r" b="b"/>
              <a:pathLst>
                <a:path w="1429" h="553" extrusionOk="0">
                  <a:moveTo>
                    <a:pt x="1302" y="1"/>
                  </a:moveTo>
                  <a:cubicBezTo>
                    <a:pt x="1286" y="1"/>
                    <a:pt x="1270" y="6"/>
                    <a:pt x="1253" y="18"/>
                  </a:cubicBezTo>
                  <a:cubicBezTo>
                    <a:pt x="997" y="204"/>
                    <a:pt x="709" y="268"/>
                    <a:pt x="409" y="268"/>
                  </a:cubicBezTo>
                  <a:cubicBezTo>
                    <a:pt x="327" y="268"/>
                    <a:pt x="243" y="263"/>
                    <a:pt x="159" y="255"/>
                  </a:cubicBezTo>
                  <a:cubicBezTo>
                    <a:pt x="156" y="254"/>
                    <a:pt x="153" y="254"/>
                    <a:pt x="150" y="254"/>
                  </a:cubicBezTo>
                  <a:cubicBezTo>
                    <a:pt x="48" y="254"/>
                    <a:pt x="1" y="427"/>
                    <a:pt x="102" y="470"/>
                  </a:cubicBezTo>
                  <a:cubicBezTo>
                    <a:pt x="236" y="526"/>
                    <a:pt x="374" y="553"/>
                    <a:pt x="510" y="553"/>
                  </a:cubicBezTo>
                  <a:cubicBezTo>
                    <a:pt x="830" y="553"/>
                    <a:pt x="1140" y="407"/>
                    <a:pt x="1370" y="167"/>
                  </a:cubicBezTo>
                  <a:cubicBezTo>
                    <a:pt x="1428" y="107"/>
                    <a:pt x="1374" y="1"/>
                    <a:pt x="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1"/>
            <p:cNvSpPr/>
            <p:nvPr/>
          </p:nvSpPr>
          <p:spPr>
            <a:xfrm>
              <a:off x="3822050" y="1801907"/>
              <a:ext cx="37275" cy="18025"/>
            </a:xfrm>
            <a:custGeom>
              <a:avLst/>
              <a:gdLst/>
              <a:ahLst/>
              <a:cxnLst/>
              <a:rect l="l" t="t" r="r" b="b"/>
              <a:pathLst>
                <a:path w="1491" h="721" extrusionOk="0">
                  <a:moveTo>
                    <a:pt x="83" y="1"/>
                  </a:moveTo>
                  <a:cubicBezTo>
                    <a:pt x="31" y="1"/>
                    <a:pt x="0" y="89"/>
                    <a:pt x="56" y="116"/>
                  </a:cubicBezTo>
                  <a:cubicBezTo>
                    <a:pt x="481" y="323"/>
                    <a:pt x="908" y="551"/>
                    <a:pt x="1351" y="716"/>
                  </a:cubicBezTo>
                  <a:cubicBezTo>
                    <a:pt x="1360" y="719"/>
                    <a:pt x="1368" y="721"/>
                    <a:pt x="1377" y="721"/>
                  </a:cubicBezTo>
                  <a:cubicBezTo>
                    <a:pt x="1449" y="721"/>
                    <a:pt x="1490" y="603"/>
                    <a:pt x="1416" y="563"/>
                  </a:cubicBezTo>
                  <a:cubicBezTo>
                    <a:pt x="995" y="344"/>
                    <a:pt x="540" y="182"/>
                    <a:pt x="102" y="5"/>
                  </a:cubicBezTo>
                  <a:cubicBezTo>
                    <a:pt x="96" y="2"/>
                    <a:pt x="89" y="1"/>
                    <a:pt x="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1"/>
            <p:cNvSpPr/>
            <p:nvPr/>
          </p:nvSpPr>
          <p:spPr>
            <a:xfrm>
              <a:off x="3764175" y="2279357"/>
              <a:ext cx="41775" cy="19725"/>
            </a:xfrm>
            <a:custGeom>
              <a:avLst/>
              <a:gdLst/>
              <a:ahLst/>
              <a:cxnLst/>
              <a:rect l="l" t="t" r="r" b="b"/>
              <a:pathLst>
                <a:path w="1671" h="789" extrusionOk="0">
                  <a:moveTo>
                    <a:pt x="145" y="0"/>
                  </a:moveTo>
                  <a:cubicBezTo>
                    <a:pt x="73" y="0"/>
                    <a:pt x="1" y="58"/>
                    <a:pt x="34" y="138"/>
                  </a:cubicBezTo>
                  <a:cubicBezTo>
                    <a:pt x="203" y="559"/>
                    <a:pt x="605" y="789"/>
                    <a:pt x="1022" y="789"/>
                  </a:cubicBezTo>
                  <a:cubicBezTo>
                    <a:pt x="1217" y="789"/>
                    <a:pt x="1416" y="738"/>
                    <a:pt x="1595" y="634"/>
                  </a:cubicBezTo>
                  <a:cubicBezTo>
                    <a:pt x="1670" y="589"/>
                    <a:pt x="1625" y="488"/>
                    <a:pt x="1555" y="488"/>
                  </a:cubicBezTo>
                  <a:cubicBezTo>
                    <a:pt x="1543" y="488"/>
                    <a:pt x="1530" y="491"/>
                    <a:pt x="1517" y="498"/>
                  </a:cubicBezTo>
                  <a:cubicBezTo>
                    <a:pt x="1394" y="558"/>
                    <a:pt x="1264" y="585"/>
                    <a:pt x="1136" y="585"/>
                  </a:cubicBezTo>
                  <a:cubicBezTo>
                    <a:pt x="776" y="585"/>
                    <a:pt x="424" y="369"/>
                    <a:pt x="240" y="52"/>
                  </a:cubicBezTo>
                  <a:cubicBezTo>
                    <a:pt x="219" y="16"/>
                    <a:pt x="182" y="0"/>
                    <a:pt x="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1"/>
            <p:cNvSpPr/>
            <p:nvPr/>
          </p:nvSpPr>
          <p:spPr>
            <a:xfrm>
              <a:off x="3753525" y="1805932"/>
              <a:ext cx="27750" cy="34625"/>
            </a:xfrm>
            <a:custGeom>
              <a:avLst/>
              <a:gdLst/>
              <a:ahLst/>
              <a:cxnLst/>
              <a:rect l="l" t="t" r="r" b="b"/>
              <a:pathLst>
                <a:path w="1110" h="1385" extrusionOk="0">
                  <a:moveTo>
                    <a:pt x="977" y="1"/>
                  </a:moveTo>
                  <a:cubicBezTo>
                    <a:pt x="972" y="1"/>
                    <a:pt x="967" y="2"/>
                    <a:pt x="961" y="3"/>
                  </a:cubicBezTo>
                  <a:cubicBezTo>
                    <a:pt x="366" y="123"/>
                    <a:pt x="1" y="748"/>
                    <a:pt x="52" y="1328"/>
                  </a:cubicBezTo>
                  <a:cubicBezTo>
                    <a:pt x="54" y="1366"/>
                    <a:pt x="83" y="1385"/>
                    <a:pt x="112" y="1385"/>
                  </a:cubicBezTo>
                  <a:cubicBezTo>
                    <a:pt x="140" y="1385"/>
                    <a:pt x="167" y="1366"/>
                    <a:pt x="167" y="1328"/>
                  </a:cubicBezTo>
                  <a:cubicBezTo>
                    <a:pt x="176" y="774"/>
                    <a:pt x="541" y="374"/>
                    <a:pt x="1024" y="155"/>
                  </a:cubicBezTo>
                  <a:cubicBezTo>
                    <a:pt x="1110" y="117"/>
                    <a:pt x="1055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1"/>
            <p:cNvSpPr/>
            <p:nvPr/>
          </p:nvSpPr>
          <p:spPr>
            <a:xfrm>
              <a:off x="3752325" y="2105107"/>
              <a:ext cx="25575" cy="51100"/>
            </a:xfrm>
            <a:custGeom>
              <a:avLst/>
              <a:gdLst/>
              <a:ahLst/>
              <a:cxnLst/>
              <a:rect l="l" t="t" r="r" b="b"/>
              <a:pathLst>
                <a:path w="1023" h="2044" extrusionOk="0">
                  <a:moveTo>
                    <a:pt x="887" y="1"/>
                  </a:moveTo>
                  <a:cubicBezTo>
                    <a:pt x="853" y="1"/>
                    <a:pt x="820" y="20"/>
                    <a:pt x="808" y="62"/>
                  </a:cubicBezTo>
                  <a:cubicBezTo>
                    <a:pt x="629" y="726"/>
                    <a:pt x="486" y="1319"/>
                    <a:pt x="56" y="1880"/>
                  </a:cubicBezTo>
                  <a:cubicBezTo>
                    <a:pt x="0" y="1953"/>
                    <a:pt x="81" y="2043"/>
                    <a:pt x="157" y="2043"/>
                  </a:cubicBezTo>
                  <a:cubicBezTo>
                    <a:pt x="183" y="2043"/>
                    <a:pt x="208" y="2033"/>
                    <a:pt x="227" y="2009"/>
                  </a:cubicBezTo>
                  <a:cubicBezTo>
                    <a:pt x="645" y="1485"/>
                    <a:pt x="1023" y="778"/>
                    <a:pt x="979" y="86"/>
                  </a:cubicBezTo>
                  <a:cubicBezTo>
                    <a:pt x="975" y="32"/>
                    <a:pt x="930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1"/>
            <p:cNvSpPr/>
            <p:nvPr/>
          </p:nvSpPr>
          <p:spPr>
            <a:xfrm>
              <a:off x="3741450" y="2044182"/>
              <a:ext cx="28100" cy="32425"/>
            </a:xfrm>
            <a:custGeom>
              <a:avLst/>
              <a:gdLst/>
              <a:ahLst/>
              <a:cxnLst/>
              <a:rect l="l" t="t" r="r" b="b"/>
              <a:pathLst>
                <a:path w="1124" h="1297" extrusionOk="0">
                  <a:moveTo>
                    <a:pt x="154" y="0"/>
                  </a:moveTo>
                  <a:cubicBezTo>
                    <a:pt x="74" y="0"/>
                    <a:pt x="0" y="98"/>
                    <a:pt x="52" y="171"/>
                  </a:cubicBezTo>
                  <a:cubicBezTo>
                    <a:pt x="183" y="360"/>
                    <a:pt x="392" y="473"/>
                    <a:pt x="546" y="639"/>
                  </a:cubicBezTo>
                  <a:cubicBezTo>
                    <a:pt x="724" y="823"/>
                    <a:pt x="863" y="1036"/>
                    <a:pt x="980" y="1262"/>
                  </a:cubicBezTo>
                  <a:cubicBezTo>
                    <a:pt x="993" y="1286"/>
                    <a:pt x="1015" y="1297"/>
                    <a:pt x="1038" y="1297"/>
                  </a:cubicBezTo>
                  <a:cubicBezTo>
                    <a:pt x="1080" y="1297"/>
                    <a:pt x="1124" y="1259"/>
                    <a:pt x="1108" y="1209"/>
                  </a:cubicBezTo>
                  <a:cubicBezTo>
                    <a:pt x="1020" y="953"/>
                    <a:pt x="895" y="715"/>
                    <a:pt x="733" y="495"/>
                  </a:cubicBezTo>
                  <a:cubicBezTo>
                    <a:pt x="590" y="300"/>
                    <a:pt x="424" y="76"/>
                    <a:pt x="181" y="4"/>
                  </a:cubicBezTo>
                  <a:cubicBezTo>
                    <a:pt x="172" y="1"/>
                    <a:pt x="163" y="0"/>
                    <a:pt x="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1"/>
            <p:cNvSpPr/>
            <p:nvPr/>
          </p:nvSpPr>
          <p:spPr>
            <a:xfrm>
              <a:off x="3750375" y="1969732"/>
              <a:ext cx="16925" cy="46175"/>
            </a:xfrm>
            <a:custGeom>
              <a:avLst/>
              <a:gdLst/>
              <a:ahLst/>
              <a:cxnLst/>
              <a:rect l="l" t="t" r="r" b="b"/>
              <a:pathLst>
                <a:path w="677" h="1847" extrusionOk="0">
                  <a:moveTo>
                    <a:pt x="535" y="0"/>
                  </a:moveTo>
                  <a:cubicBezTo>
                    <a:pt x="509" y="0"/>
                    <a:pt x="485" y="15"/>
                    <a:pt x="476" y="50"/>
                  </a:cubicBezTo>
                  <a:cubicBezTo>
                    <a:pt x="335" y="636"/>
                    <a:pt x="289" y="1183"/>
                    <a:pt x="25" y="1742"/>
                  </a:cubicBezTo>
                  <a:cubicBezTo>
                    <a:pt x="0" y="1796"/>
                    <a:pt x="47" y="1847"/>
                    <a:pt x="92" y="1847"/>
                  </a:cubicBezTo>
                  <a:cubicBezTo>
                    <a:pt x="113" y="1847"/>
                    <a:pt x="133" y="1836"/>
                    <a:pt x="146" y="1811"/>
                  </a:cubicBezTo>
                  <a:cubicBezTo>
                    <a:pt x="413" y="1296"/>
                    <a:pt x="677" y="657"/>
                    <a:pt x="609" y="68"/>
                  </a:cubicBezTo>
                  <a:cubicBezTo>
                    <a:pt x="605" y="27"/>
                    <a:pt x="56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1"/>
            <p:cNvSpPr/>
            <p:nvPr/>
          </p:nvSpPr>
          <p:spPr>
            <a:xfrm>
              <a:off x="3751400" y="1880307"/>
              <a:ext cx="10725" cy="42725"/>
            </a:xfrm>
            <a:custGeom>
              <a:avLst/>
              <a:gdLst/>
              <a:ahLst/>
              <a:cxnLst/>
              <a:rect l="l" t="t" r="r" b="b"/>
              <a:pathLst>
                <a:path w="429" h="1709" extrusionOk="0">
                  <a:moveTo>
                    <a:pt x="193" y="0"/>
                  </a:moveTo>
                  <a:cubicBezTo>
                    <a:pt x="166" y="0"/>
                    <a:pt x="141" y="15"/>
                    <a:pt x="132" y="50"/>
                  </a:cubicBezTo>
                  <a:cubicBezTo>
                    <a:pt x="0" y="554"/>
                    <a:pt x="139" y="1169"/>
                    <a:pt x="280" y="1660"/>
                  </a:cubicBezTo>
                  <a:cubicBezTo>
                    <a:pt x="290" y="1694"/>
                    <a:pt x="317" y="1709"/>
                    <a:pt x="344" y="1709"/>
                  </a:cubicBezTo>
                  <a:cubicBezTo>
                    <a:pt x="386" y="1709"/>
                    <a:pt x="429" y="1674"/>
                    <a:pt x="416" y="1620"/>
                  </a:cubicBezTo>
                  <a:cubicBezTo>
                    <a:pt x="349" y="1352"/>
                    <a:pt x="302" y="1082"/>
                    <a:pt x="284" y="805"/>
                  </a:cubicBezTo>
                  <a:cubicBezTo>
                    <a:pt x="268" y="561"/>
                    <a:pt x="296" y="314"/>
                    <a:pt x="270" y="68"/>
                  </a:cubicBezTo>
                  <a:cubicBezTo>
                    <a:pt x="265" y="26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1"/>
            <p:cNvSpPr/>
            <p:nvPr/>
          </p:nvSpPr>
          <p:spPr>
            <a:xfrm>
              <a:off x="3744225" y="2205132"/>
              <a:ext cx="11775" cy="43925"/>
            </a:xfrm>
            <a:custGeom>
              <a:avLst/>
              <a:gdLst/>
              <a:ahLst/>
              <a:cxnLst/>
              <a:rect l="l" t="t" r="r" b="b"/>
              <a:pathLst>
                <a:path w="471" h="1757" extrusionOk="0">
                  <a:moveTo>
                    <a:pt x="355" y="0"/>
                  </a:moveTo>
                  <a:cubicBezTo>
                    <a:pt x="326" y="0"/>
                    <a:pt x="297" y="14"/>
                    <a:pt x="279" y="47"/>
                  </a:cubicBezTo>
                  <a:cubicBezTo>
                    <a:pt x="1" y="550"/>
                    <a:pt x="24" y="1167"/>
                    <a:pt x="223" y="1693"/>
                  </a:cubicBezTo>
                  <a:cubicBezTo>
                    <a:pt x="239" y="1737"/>
                    <a:pt x="275" y="1757"/>
                    <a:pt x="311" y="1757"/>
                  </a:cubicBezTo>
                  <a:cubicBezTo>
                    <a:pt x="364" y="1757"/>
                    <a:pt x="416" y="1714"/>
                    <a:pt x="398" y="1645"/>
                  </a:cubicBezTo>
                  <a:cubicBezTo>
                    <a:pt x="255" y="1117"/>
                    <a:pt x="319" y="640"/>
                    <a:pt x="454" y="119"/>
                  </a:cubicBezTo>
                  <a:cubicBezTo>
                    <a:pt x="471" y="52"/>
                    <a:pt x="412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4" name="Google Shape;2914;p71"/>
          <p:cNvSpPr txBox="1">
            <a:spLocks noGrp="1"/>
          </p:cNvSpPr>
          <p:nvPr>
            <p:ph type="title"/>
          </p:nvPr>
        </p:nvSpPr>
        <p:spPr>
          <a:xfrm>
            <a:off x="3079950" y="1578254"/>
            <a:ext cx="29841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2917" name="Google Shape;2917;p71"/>
          <p:cNvGrpSpPr/>
          <p:nvPr/>
        </p:nvGrpSpPr>
        <p:grpSpPr>
          <a:xfrm flipH="1">
            <a:off x="1841332" y="2570339"/>
            <a:ext cx="1270698" cy="378879"/>
            <a:chOff x="1654700" y="2715707"/>
            <a:chExt cx="856150" cy="255275"/>
          </a:xfrm>
        </p:grpSpPr>
        <p:sp>
          <p:nvSpPr>
            <p:cNvPr id="2918" name="Google Shape;2918;p71"/>
            <p:cNvSpPr/>
            <p:nvPr/>
          </p:nvSpPr>
          <p:spPr>
            <a:xfrm>
              <a:off x="1679125" y="2832257"/>
              <a:ext cx="81650" cy="85425"/>
            </a:xfrm>
            <a:custGeom>
              <a:avLst/>
              <a:gdLst/>
              <a:ahLst/>
              <a:cxnLst/>
              <a:rect l="l" t="t" r="r" b="b"/>
              <a:pathLst>
                <a:path w="3266" h="3417" extrusionOk="0">
                  <a:moveTo>
                    <a:pt x="2359" y="1"/>
                  </a:moveTo>
                  <a:cubicBezTo>
                    <a:pt x="2265" y="1"/>
                    <a:pt x="2173" y="20"/>
                    <a:pt x="2090" y="63"/>
                  </a:cubicBezTo>
                  <a:cubicBezTo>
                    <a:pt x="1550" y="342"/>
                    <a:pt x="1584" y="1047"/>
                    <a:pt x="1718" y="1554"/>
                  </a:cubicBezTo>
                  <a:cubicBezTo>
                    <a:pt x="1750" y="1675"/>
                    <a:pt x="1650" y="1789"/>
                    <a:pt x="1538" y="1789"/>
                  </a:cubicBezTo>
                  <a:cubicBezTo>
                    <a:pt x="1508" y="1789"/>
                    <a:pt x="1478" y="1781"/>
                    <a:pt x="1448" y="1762"/>
                  </a:cubicBezTo>
                  <a:cubicBezTo>
                    <a:pt x="1275" y="1644"/>
                    <a:pt x="1092" y="1550"/>
                    <a:pt x="899" y="1476"/>
                  </a:cubicBezTo>
                  <a:cubicBezTo>
                    <a:pt x="199" y="1556"/>
                    <a:pt x="1" y="1845"/>
                    <a:pt x="303" y="2341"/>
                  </a:cubicBezTo>
                  <a:cubicBezTo>
                    <a:pt x="462" y="2655"/>
                    <a:pt x="760" y="2910"/>
                    <a:pt x="1058" y="3083"/>
                  </a:cubicBezTo>
                  <a:cubicBezTo>
                    <a:pt x="1449" y="3314"/>
                    <a:pt x="1878" y="3416"/>
                    <a:pt x="2315" y="3416"/>
                  </a:cubicBezTo>
                  <a:cubicBezTo>
                    <a:pt x="2446" y="3416"/>
                    <a:pt x="2577" y="3407"/>
                    <a:pt x="2709" y="3389"/>
                  </a:cubicBezTo>
                  <a:cubicBezTo>
                    <a:pt x="2711" y="3376"/>
                    <a:pt x="2711" y="3362"/>
                    <a:pt x="2718" y="3348"/>
                  </a:cubicBezTo>
                  <a:cubicBezTo>
                    <a:pt x="3019" y="2632"/>
                    <a:pt x="3265" y="1958"/>
                    <a:pt x="3222" y="1166"/>
                  </a:cubicBezTo>
                  <a:cubicBezTo>
                    <a:pt x="3210" y="968"/>
                    <a:pt x="3184" y="602"/>
                    <a:pt x="3071" y="402"/>
                  </a:cubicBezTo>
                  <a:cubicBezTo>
                    <a:pt x="2938" y="169"/>
                    <a:pt x="2638" y="1"/>
                    <a:pt x="235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1"/>
            <p:cNvSpPr/>
            <p:nvPr/>
          </p:nvSpPr>
          <p:spPr>
            <a:xfrm>
              <a:off x="1700275" y="2731082"/>
              <a:ext cx="92175" cy="52750"/>
            </a:xfrm>
            <a:custGeom>
              <a:avLst/>
              <a:gdLst/>
              <a:ahLst/>
              <a:cxnLst/>
              <a:rect l="l" t="t" r="r" b="b"/>
              <a:pathLst>
                <a:path w="3687" h="2110" extrusionOk="0">
                  <a:moveTo>
                    <a:pt x="3276" y="0"/>
                  </a:moveTo>
                  <a:cubicBezTo>
                    <a:pt x="2636" y="18"/>
                    <a:pt x="1994" y="30"/>
                    <a:pt x="1356" y="30"/>
                  </a:cubicBezTo>
                  <a:cubicBezTo>
                    <a:pt x="1335" y="54"/>
                    <a:pt x="1306" y="71"/>
                    <a:pt x="1270" y="71"/>
                  </a:cubicBezTo>
                  <a:cubicBezTo>
                    <a:pt x="1261" y="71"/>
                    <a:pt x="1253" y="70"/>
                    <a:pt x="1244" y="68"/>
                  </a:cubicBezTo>
                  <a:cubicBezTo>
                    <a:pt x="1208" y="63"/>
                    <a:pt x="1171" y="60"/>
                    <a:pt x="1136" y="60"/>
                  </a:cubicBezTo>
                  <a:cubicBezTo>
                    <a:pt x="462" y="60"/>
                    <a:pt x="0" y="1007"/>
                    <a:pt x="680" y="1357"/>
                  </a:cubicBezTo>
                  <a:cubicBezTo>
                    <a:pt x="775" y="1406"/>
                    <a:pt x="879" y="1429"/>
                    <a:pt x="984" y="1429"/>
                  </a:cubicBezTo>
                  <a:cubicBezTo>
                    <a:pt x="1284" y="1429"/>
                    <a:pt x="1589" y="1243"/>
                    <a:pt x="1694" y="963"/>
                  </a:cubicBezTo>
                  <a:cubicBezTo>
                    <a:pt x="1723" y="887"/>
                    <a:pt x="1787" y="853"/>
                    <a:pt x="1850" y="853"/>
                  </a:cubicBezTo>
                  <a:cubicBezTo>
                    <a:pt x="1943" y="853"/>
                    <a:pt x="2034" y="928"/>
                    <a:pt x="2002" y="1048"/>
                  </a:cubicBezTo>
                  <a:cubicBezTo>
                    <a:pt x="1828" y="1672"/>
                    <a:pt x="2301" y="2110"/>
                    <a:pt x="2774" y="2110"/>
                  </a:cubicBezTo>
                  <a:cubicBezTo>
                    <a:pt x="3063" y="2110"/>
                    <a:pt x="3351" y="1948"/>
                    <a:pt x="3493" y="1567"/>
                  </a:cubicBezTo>
                  <a:cubicBezTo>
                    <a:pt x="3686" y="1048"/>
                    <a:pt x="3440" y="494"/>
                    <a:pt x="327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1"/>
            <p:cNvSpPr/>
            <p:nvPr/>
          </p:nvSpPr>
          <p:spPr>
            <a:xfrm>
              <a:off x="1815425" y="2781057"/>
              <a:ext cx="100425" cy="90250"/>
            </a:xfrm>
            <a:custGeom>
              <a:avLst/>
              <a:gdLst/>
              <a:ahLst/>
              <a:cxnLst/>
              <a:rect l="l" t="t" r="r" b="b"/>
              <a:pathLst>
                <a:path w="4017" h="3610" extrusionOk="0">
                  <a:moveTo>
                    <a:pt x="2453" y="0"/>
                  </a:moveTo>
                  <a:cubicBezTo>
                    <a:pt x="2277" y="0"/>
                    <a:pt x="2099" y="30"/>
                    <a:pt x="1931" y="77"/>
                  </a:cubicBezTo>
                  <a:cubicBezTo>
                    <a:pt x="1060" y="314"/>
                    <a:pt x="388" y="1032"/>
                    <a:pt x="0" y="1819"/>
                  </a:cubicBezTo>
                  <a:cubicBezTo>
                    <a:pt x="337" y="2466"/>
                    <a:pt x="706" y="3163"/>
                    <a:pt x="1394" y="3477"/>
                  </a:cubicBezTo>
                  <a:cubicBezTo>
                    <a:pt x="1571" y="3558"/>
                    <a:pt x="1795" y="3609"/>
                    <a:pt x="2015" y="3609"/>
                  </a:cubicBezTo>
                  <a:cubicBezTo>
                    <a:pt x="2383" y="3609"/>
                    <a:pt x="2742" y="3467"/>
                    <a:pt x="2865" y="3080"/>
                  </a:cubicBezTo>
                  <a:cubicBezTo>
                    <a:pt x="2985" y="2704"/>
                    <a:pt x="2764" y="2244"/>
                    <a:pt x="2374" y="2173"/>
                  </a:cubicBezTo>
                  <a:cubicBezTo>
                    <a:pt x="2175" y="2136"/>
                    <a:pt x="2193" y="1835"/>
                    <a:pt x="2374" y="1787"/>
                  </a:cubicBezTo>
                  <a:cubicBezTo>
                    <a:pt x="2985" y="1624"/>
                    <a:pt x="4017" y="745"/>
                    <a:pt x="3076" y="164"/>
                  </a:cubicBezTo>
                  <a:cubicBezTo>
                    <a:pt x="2886" y="46"/>
                    <a:pt x="2671" y="0"/>
                    <a:pt x="2453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1"/>
            <p:cNvSpPr/>
            <p:nvPr/>
          </p:nvSpPr>
          <p:spPr>
            <a:xfrm>
              <a:off x="1914575" y="2869057"/>
              <a:ext cx="94125" cy="72550"/>
            </a:xfrm>
            <a:custGeom>
              <a:avLst/>
              <a:gdLst/>
              <a:ahLst/>
              <a:cxnLst/>
              <a:rect l="l" t="t" r="r" b="b"/>
              <a:pathLst>
                <a:path w="3765" h="2902" extrusionOk="0">
                  <a:moveTo>
                    <a:pt x="2196" y="1"/>
                  </a:moveTo>
                  <a:lnTo>
                    <a:pt x="2196" y="1"/>
                  </a:lnTo>
                  <a:cubicBezTo>
                    <a:pt x="1478" y="149"/>
                    <a:pt x="792" y="514"/>
                    <a:pt x="368" y="1132"/>
                  </a:cubicBezTo>
                  <a:cubicBezTo>
                    <a:pt x="255" y="1297"/>
                    <a:pt x="156" y="1482"/>
                    <a:pt x="104" y="1675"/>
                  </a:cubicBezTo>
                  <a:cubicBezTo>
                    <a:pt x="1" y="2070"/>
                    <a:pt x="56" y="2061"/>
                    <a:pt x="426" y="2338"/>
                  </a:cubicBezTo>
                  <a:cubicBezTo>
                    <a:pt x="536" y="2524"/>
                    <a:pt x="648" y="2616"/>
                    <a:pt x="763" y="2616"/>
                  </a:cubicBezTo>
                  <a:cubicBezTo>
                    <a:pt x="848" y="2616"/>
                    <a:pt x="935" y="2566"/>
                    <a:pt x="1023" y="2464"/>
                  </a:cubicBezTo>
                  <a:cubicBezTo>
                    <a:pt x="1229" y="2368"/>
                    <a:pt x="1379" y="2215"/>
                    <a:pt x="1478" y="2007"/>
                  </a:cubicBezTo>
                  <a:cubicBezTo>
                    <a:pt x="1554" y="1885"/>
                    <a:pt x="1621" y="1754"/>
                    <a:pt x="1689" y="1627"/>
                  </a:cubicBezTo>
                  <a:cubicBezTo>
                    <a:pt x="1721" y="1564"/>
                    <a:pt x="1789" y="1534"/>
                    <a:pt x="1856" y="1534"/>
                  </a:cubicBezTo>
                  <a:cubicBezTo>
                    <a:pt x="1940" y="1534"/>
                    <a:pt x="2024" y="1581"/>
                    <a:pt x="2041" y="1673"/>
                  </a:cubicBezTo>
                  <a:cubicBezTo>
                    <a:pt x="2106" y="2031"/>
                    <a:pt x="2203" y="2410"/>
                    <a:pt x="2484" y="2663"/>
                  </a:cubicBezTo>
                  <a:cubicBezTo>
                    <a:pt x="2667" y="2829"/>
                    <a:pt x="2853" y="2901"/>
                    <a:pt x="3020" y="2901"/>
                  </a:cubicBezTo>
                  <a:cubicBezTo>
                    <a:pt x="3456" y="2901"/>
                    <a:pt x="3765" y="2409"/>
                    <a:pt x="3568" y="1818"/>
                  </a:cubicBezTo>
                  <a:cubicBezTo>
                    <a:pt x="3355" y="1170"/>
                    <a:pt x="2743" y="613"/>
                    <a:pt x="2249" y="168"/>
                  </a:cubicBezTo>
                  <a:cubicBezTo>
                    <a:pt x="2194" y="117"/>
                    <a:pt x="2182" y="56"/>
                    <a:pt x="2196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1"/>
            <p:cNvSpPr/>
            <p:nvPr/>
          </p:nvSpPr>
          <p:spPr>
            <a:xfrm>
              <a:off x="1978450" y="2743957"/>
              <a:ext cx="85825" cy="75925"/>
            </a:xfrm>
            <a:custGeom>
              <a:avLst/>
              <a:gdLst/>
              <a:ahLst/>
              <a:cxnLst/>
              <a:rect l="l" t="t" r="r" b="b"/>
              <a:pathLst>
                <a:path w="3433" h="3037" extrusionOk="0">
                  <a:moveTo>
                    <a:pt x="2610" y="1"/>
                  </a:moveTo>
                  <a:cubicBezTo>
                    <a:pt x="2122" y="1"/>
                    <a:pt x="1664" y="524"/>
                    <a:pt x="2008" y="1117"/>
                  </a:cubicBezTo>
                  <a:cubicBezTo>
                    <a:pt x="2069" y="1224"/>
                    <a:pt x="2000" y="1407"/>
                    <a:pt x="1863" y="1407"/>
                  </a:cubicBezTo>
                  <a:cubicBezTo>
                    <a:pt x="1856" y="1407"/>
                    <a:pt x="1849" y="1407"/>
                    <a:pt x="1842" y="1406"/>
                  </a:cubicBezTo>
                  <a:cubicBezTo>
                    <a:pt x="1528" y="1366"/>
                    <a:pt x="1345" y="1233"/>
                    <a:pt x="1056" y="1124"/>
                  </a:cubicBezTo>
                  <a:cubicBezTo>
                    <a:pt x="902" y="1064"/>
                    <a:pt x="731" y="1017"/>
                    <a:pt x="575" y="1017"/>
                  </a:cubicBezTo>
                  <a:cubicBezTo>
                    <a:pt x="374" y="1017"/>
                    <a:pt x="197" y="1095"/>
                    <a:pt x="110" y="1329"/>
                  </a:cubicBezTo>
                  <a:cubicBezTo>
                    <a:pt x="1" y="1613"/>
                    <a:pt x="104" y="1911"/>
                    <a:pt x="301" y="2133"/>
                  </a:cubicBezTo>
                  <a:cubicBezTo>
                    <a:pt x="842" y="2736"/>
                    <a:pt x="1981" y="2821"/>
                    <a:pt x="2728" y="3036"/>
                  </a:cubicBezTo>
                  <a:cubicBezTo>
                    <a:pt x="3066" y="2537"/>
                    <a:pt x="3340" y="2050"/>
                    <a:pt x="3400" y="1428"/>
                  </a:cubicBezTo>
                  <a:cubicBezTo>
                    <a:pt x="3432" y="1087"/>
                    <a:pt x="3418" y="736"/>
                    <a:pt x="3253" y="426"/>
                  </a:cubicBezTo>
                  <a:cubicBezTo>
                    <a:pt x="3091" y="125"/>
                    <a:pt x="2847" y="1"/>
                    <a:pt x="2610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1"/>
            <p:cNvSpPr/>
            <p:nvPr/>
          </p:nvSpPr>
          <p:spPr>
            <a:xfrm>
              <a:off x="2106725" y="2825882"/>
              <a:ext cx="94575" cy="94125"/>
            </a:xfrm>
            <a:custGeom>
              <a:avLst/>
              <a:gdLst/>
              <a:ahLst/>
              <a:cxnLst/>
              <a:rect l="l" t="t" r="r" b="b"/>
              <a:pathLst>
                <a:path w="3783" h="3765" extrusionOk="0">
                  <a:moveTo>
                    <a:pt x="2457" y="1"/>
                  </a:moveTo>
                  <a:cubicBezTo>
                    <a:pt x="2113" y="1"/>
                    <a:pt x="1790" y="103"/>
                    <a:pt x="1478" y="239"/>
                  </a:cubicBezTo>
                  <a:cubicBezTo>
                    <a:pt x="834" y="519"/>
                    <a:pt x="357" y="978"/>
                    <a:pt x="1" y="1562"/>
                  </a:cubicBezTo>
                  <a:cubicBezTo>
                    <a:pt x="19" y="1576"/>
                    <a:pt x="40" y="1594"/>
                    <a:pt x="54" y="1618"/>
                  </a:cubicBezTo>
                  <a:cubicBezTo>
                    <a:pt x="525" y="2336"/>
                    <a:pt x="1021" y="3123"/>
                    <a:pt x="1814" y="3519"/>
                  </a:cubicBezTo>
                  <a:cubicBezTo>
                    <a:pt x="2109" y="3674"/>
                    <a:pt x="2425" y="3756"/>
                    <a:pt x="2758" y="3762"/>
                  </a:cubicBezTo>
                  <a:cubicBezTo>
                    <a:pt x="2787" y="3763"/>
                    <a:pt x="2815" y="3764"/>
                    <a:pt x="2842" y="3764"/>
                  </a:cubicBezTo>
                  <a:cubicBezTo>
                    <a:pt x="3512" y="3764"/>
                    <a:pt x="3745" y="3295"/>
                    <a:pt x="3546" y="2356"/>
                  </a:cubicBezTo>
                  <a:cubicBezTo>
                    <a:pt x="3325" y="2081"/>
                    <a:pt x="2894" y="1929"/>
                    <a:pt x="2580" y="1793"/>
                  </a:cubicBezTo>
                  <a:cubicBezTo>
                    <a:pt x="2393" y="1712"/>
                    <a:pt x="2502" y="1437"/>
                    <a:pt x="2679" y="1433"/>
                  </a:cubicBezTo>
                  <a:cubicBezTo>
                    <a:pt x="3783" y="1403"/>
                    <a:pt x="3421" y="24"/>
                    <a:pt x="2512" y="2"/>
                  </a:cubicBezTo>
                  <a:cubicBezTo>
                    <a:pt x="2494" y="1"/>
                    <a:pt x="2475" y="1"/>
                    <a:pt x="2457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1"/>
            <p:cNvSpPr/>
            <p:nvPr/>
          </p:nvSpPr>
          <p:spPr>
            <a:xfrm>
              <a:off x="2228650" y="2726557"/>
              <a:ext cx="87175" cy="86800"/>
            </a:xfrm>
            <a:custGeom>
              <a:avLst/>
              <a:gdLst/>
              <a:ahLst/>
              <a:cxnLst/>
              <a:rect l="l" t="t" r="r" b="b"/>
              <a:pathLst>
                <a:path w="3487" h="3472" extrusionOk="0">
                  <a:moveTo>
                    <a:pt x="3486" y="1"/>
                  </a:moveTo>
                  <a:lnTo>
                    <a:pt x="3486" y="1"/>
                  </a:lnTo>
                  <a:cubicBezTo>
                    <a:pt x="2623" y="7"/>
                    <a:pt x="1757" y="14"/>
                    <a:pt x="894" y="19"/>
                  </a:cubicBezTo>
                  <a:cubicBezTo>
                    <a:pt x="716" y="84"/>
                    <a:pt x="548" y="164"/>
                    <a:pt x="388" y="263"/>
                  </a:cubicBezTo>
                  <a:cubicBezTo>
                    <a:pt x="55" y="386"/>
                    <a:pt x="1" y="605"/>
                    <a:pt x="218" y="919"/>
                  </a:cubicBezTo>
                  <a:cubicBezTo>
                    <a:pt x="176" y="1269"/>
                    <a:pt x="317" y="1452"/>
                    <a:pt x="640" y="1476"/>
                  </a:cubicBezTo>
                  <a:cubicBezTo>
                    <a:pt x="810" y="1524"/>
                    <a:pt x="983" y="1554"/>
                    <a:pt x="1162" y="1569"/>
                  </a:cubicBezTo>
                  <a:cubicBezTo>
                    <a:pt x="1339" y="1587"/>
                    <a:pt x="1411" y="1802"/>
                    <a:pt x="1254" y="1905"/>
                  </a:cubicBezTo>
                  <a:cubicBezTo>
                    <a:pt x="391" y="2472"/>
                    <a:pt x="939" y="3471"/>
                    <a:pt x="1678" y="3471"/>
                  </a:cubicBezTo>
                  <a:cubicBezTo>
                    <a:pt x="1850" y="3471"/>
                    <a:pt x="2031" y="3418"/>
                    <a:pt x="2208" y="3293"/>
                  </a:cubicBezTo>
                  <a:cubicBezTo>
                    <a:pt x="2522" y="3069"/>
                    <a:pt x="2695" y="2686"/>
                    <a:pt x="2836" y="2339"/>
                  </a:cubicBezTo>
                  <a:cubicBezTo>
                    <a:pt x="3131" y="1609"/>
                    <a:pt x="3309" y="829"/>
                    <a:pt x="3464" y="58"/>
                  </a:cubicBezTo>
                  <a:cubicBezTo>
                    <a:pt x="3468" y="35"/>
                    <a:pt x="3478" y="17"/>
                    <a:pt x="3486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1"/>
            <p:cNvSpPr/>
            <p:nvPr/>
          </p:nvSpPr>
          <p:spPr>
            <a:xfrm>
              <a:off x="2292425" y="2845457"/>
              <a:ext cx="92325" cy="80800"/>
            </a:xfrm>
            <a:custGeom>
              <a:avLst/>
              <a:gdLst/>
              <a:ahLst/>
              <a:cxnLst/>
              <a:rect l="l" t="t" r="r" b="b"/>
              <a:pathLst>
                <a:path w="3693" h="3232" extrusionOk="0">
                  <a:moveTo>
                    <a:pt x="2559" y="1"/>
                  </a:moveTo>
                  <a:cubicBezTo>
                    <a:pt x="1857" y="107"/>
                    <a:pt x="1180" y="336"/>
                    <a:pt x="671" y="855"/>
                  </a:cubicBezTo>
                  <a:cubicBezTo>
                    <a:pt x="532" y="989"/>
                    <a:pt x="416" y="1139"/>
                    <a:pt x="327" y="1305"/>
                  </a:cubicBezTo>
                  <a:cubicBezTo>
                    <a:pt x="1" y="1881"/>
                    <a:pt x="250" y="2255"/>
                    <a:pt x="1079" y="2426"/>
                  </a:cubicBezTo>
                  <a:cubicBezTo>
                    <a:pt x="1398" y="2280"/>
                    <a:pt x="1591" y="1878"/>
                    <a:pt x="1748" y="1585"/>
                  </a:cubicBezTo>
                  <a:cubicBezTo>
                    <a:pt x="1781" y="1525"/>
                    <a:pt x="1840" y="1498"/>
                    <a:pt x="1900" y="1498"/>
                  </a:cubicBezTo>
                  <a:cubicBezTo>
                    <a:pt x="1997" y="1498"/>
                    <a:pt x="2095" y="1566"/>
                    <a:pt x="2088" y="1677"/>
                  </a:cubicBezTo>
                  <a:cubicBezTo>
                    <a:pt x="2067" y="1961"/>
                    <a:pt x="2053" y="2261"/>
                    <a:pt x="2128" y="2541"/>
                  </a:cubicBezTo>
                  <a:cubicBezTo>
                    <a:pt x="2253" y="3001"/>
                    <a:pt x="2481" y="3232"/>
                    <a:pt x="2925" y="3232"/>
                  </a:cubicBezTo>
                  <a:cubicBezTo>
                    <a:pt x="2962" y="3232"/>
                    <a:pt x="3001" y="3230"/>
                    <a:pt x="3041" y="3227"/>
                  </a:cubicBezTo>
                  <a:cubicBezTo>
                    <a:pt x="3510" y="3192"/>
                    <a:pt x="3677" y="3021"/>
                    <a:pt x="3688" y="2520"/>
                  </a:cubicBezTo>
                  <a:cubicBezTo>
                    <a:pt x="3693" y="2351"/>
                    <a:pt x="3661" y="2173"/>
                    <a:pt x="3612" y="2014"/>
                  </a:cubicBezTo>
                  <a:cubicBezTo>
                    <a:pt x="3395" y="1322"/>
                    <a:pt x="2785" y="823"/>
                    <a:pt x="2536" y="139"/>
                  </a:cubicBezTo>
                  <a:cubicBezTo>
                    <a:pt x="2515" y="84"/>
                    <a:pt x="2529" y="38"/>
                    <a:pt x="255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1"/>
            <p:cNvSpPr/>
            <p:nvPr/>
          </p:nvSpPr>
          <p:spPr>
            <a:xfrm>
              <a:off x="2450750" y="2725107"/>
              <a:ext cx="45450" cy="37675"/>
            </a:xfrm>
            <a:custGeom>
              <a:avLst/>
              <a:gdLst/>
              <a:ahLst/>
              <a:cxnLst/>
              <a:rect l="l" t="t" r="r" b="b"/>
              <a:pathLst>
                <a:path w="1818" h="1507" extrusionOk="0">
                  <a:moveTo>
                    <a:pt x="1818" y="1"/>
                  </a:moveTo>
                  <a:lnTo>
                    <a:pt x="1818" y="1"/>
                  </a:lnTo>
                  <a:cubicBezTo>
                    <a:pt x="1211" y="5"/>
                    <a:pt x="606" y="9"/>
                    <a:pt x="1" y="15"/>
                  </a:cubicBezTo>
                  <a:cubicBezTo>
                    <a:pt x="421" y="343"/>
                    <a:pt x="631" y="933"/>
                    <a:pt x="606" y="1506"/>
                  </a:cubicBezTo>
                  <a:cubicBezTo>
                    <a:pt x="1008" y="995"/>
                    <a:pt x="1419" y="494"/>
                    <a:pt x="1818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1"/>
            <p:cNvSpPr/>
            <p:nvPr/>
          </p:nvSpPr>
          <p:spPr>
            <a:xfrm>
              <a:off x="2364350" y="2729007"/>
              <a:ext cx="94625" cy="79200"/>
            </a:xfrm>
            <a:custGeom>
              <a:avLst/>
              <a:gdLst/>
              <a:ahLst/>
              <a:cxnLst/>
              <a:rect l="l" t="t" r="r" b="b"/>
              <a:pathLst>
                <a:path w="3785" h="3168" extrusionOk="0">
                  <a:moveTo>
                    <a:pt x="2706" y="0"/>
                  </a:moveTo>
                  <a:cubicBezTo>
                    <a:pt x="2097" y="0"/>
                    <a:pt x="1597" y="723"/>
                    <a:pt x="2106" y="1242"/>
                  </a:cubicBezTo>
                  <a:cubicBezTo>
                    <a:pt x="2243" y="1382"/>
                    <a:pt x="2117" y="1556"/>
                    <a:pt x="1967" y="1556"/>
                  </a:cubicBezTo>
                  <a:cubicBezTo>
                    <a:pt x="1924" y="1556"/>
                    <a:pt x="1879" y="1542"/>
                    <a:pt x="1838" y="1509"/>
                  </a:cubicBezTo>
                  <a:cubicBezTo>
                    <a:pt x="1632" y="1348"/>
                    <a:pt x="1430" y="1280"/>
                    <a:pt x="1245" y="1280"/>
                  </a:cubicBezTo>
                  <a:cubicBezTo>
                    <a:pt x="463" y="1280"/>
                    <a:pt x="1" y="2500"/>
                    <a:pt x="913" y="2990"/>
                  </a:cubicBezTo>
                  <a:cubicBezTo>
                    <a:pt x="1153" y="3119"/>
                    <a:pt x="1405" y="3167"/>
                    <a:pt x="1661" y="3167"/>
                  </a:cubicBezTo>
                  <a:cubicBezTo>
                    <a:pt x="2070" y="3167"/>
                    <a:pt x="2489" y="3044"/>
                    <a:pt x="2884" y="2927"/>
                  </a:cubicBezTo>
                  <a:cubicBezTo>
                    <a:pt x="3172" y="2511"/>
                    <a:pt x="3476" y="2105"/>
                    <a:pt x="3784" y="1704"/>
                  </a:cubicBezTo>
                  <a:cubicBezTo>
                    <a:pt x="3709" y="1666"/>
                    <a:pt x="3651" y="1590"/>
                    <a:pt x="3667" y="1487"/>
                  </a:cubicBezTo>
                  <a:cubicBezTo>
                    <a:pt x="3759" y="918"/>
                    <a:pt x="3586" y="334"/>
                    <a:pt x="3039" y="76"/>
                  </a:cubicBezTo>
                  <a:cubicBezTo>
                    <a:pt x="2928" y="24"/>
                    <a:pt x="2815" y="0"/>
                    <a:pt x="270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1"/>
            <p:cNvSpPr/>
            <p:nvPr/>
          </p:nvSpPr>
          <p:spPr>
            <a:xfrm>
              <a:off x="1654700" y="2715707"/>
              <a:ext cx="856150" cy="255275"/>
            </a:xfrm>
            <a:custGeom>
              <a:avLst/>
              <a:gdLst/>
              <a:ahLst/>
              <a:cxnLst/>
              <a:rect l="l" t="t" r="r" b="b"/>
              <a:pathLst>
                <a:path w="34246" h="10211" extrusionOk="0">
                  <a:moveTo>
                    <a:pt x="33660" y="377"/>
                  </a:moveTo>
                  <a:lnTo>
                    <a:pt x="33660" y="377"/>
                  </a:lnTo>
                  <a:cubicBezTo>
                    <a:pt x="33260" y="871"/>
                    <a:pt x="32850" y="1372"/>
                    <a:pt x="32448" y="1882"/>
                  </a:cubicBezTo>
                  <a:cubicBezTo>
                    <a:pt x="32473" y="1309"/>
                    <a:pt x="32263" y="719"/>
                    <a:pt x="31843" y="391"/>
                  </a:cubicBezTo>
                  <a:cubicBezTo>
                    <a:pt x="32448" y="386"/>
                    <a:pt x="33053" y="381"/>
                    <a:pt x="33660" y="377"/>
                  </a:cubicBezTo>
                  <a:close/>
                  <a:moveTo>
                    <a:pt x="5099" y="615"/>
                  </a:moveTo>
                  <a:cubicBezTo>
                    <a:pt x="5263" y="1109"/>
                    <a:pt x="5509" y="1663"/>
                    <a:pt x="5316" y="2182"/>
                  </a:cubicBezTo>
                  <a:cubicBezTo>
                    <a:pt x="5174" y="2563"/>
                    <a:pt x="4886" y="2725"/>
                    <a:pt x="4598" y="2725"/>
                  </a:cubicBezTo>
                  <a:cubicBezTo>
                    <a:pt x="4124" y="2725"/>
                    <a:pt x="3651" y="2287"/>
                    <a:pt x="3825" y="1663"/>
                  </a:cubicBezTo>
                  <a:cubicBezTo>
                    <a:pt x="3858" y="1543"/>
                    <a:pt x="3767" y="1468"/>
                    <a:pt x="3673" y="1468"/>
                  </a:cubicBezTo>
                  <a:cubicBezTo>
                    <a:pt x="3610" y="1468"/>
                    <a:pt x="3546" y="1502"/>
                    <a:pt x="3517" y="1578"/>
                  </a:cubicBezTo>
                  <a:cubicBezTo>
                    <a:pt x="3412" y="1858"/>
                    <a:pt x="3106" y="2044"/>
                    <a:pt x="2806" y="2044"/>
                  </a:cubicBezTo>
                  <a:cubicBezTo>
                    <a:pt x="2701" y="2044"/>
                    <a:pt x="2597" y="2022"/>
                    <a:pt x="2503" y="1973"/>
                  </a:cubicBezTo>
                  <a:cubicBezTo>
                    <a:pt x="1824" y="1622"/>
                    <a:pt x="2285" y="676"/>
                    <a:pt x="2958" y="676"/>
                  </a:cubicBezTo>
                  <a:cubicBezTo>
                    <a:pt x="2994" y="676"/>
                    <a:pt x="3030" y="679"/>
                    <a:pt x="3067" y="684"/>
                  </a:cubicBezTo>
                  <a:cubicBezTo>
                    <a:pt x="3075" y="686"/>
                    <a:pt x="3083" y="687"/>
                    <a:pt x="3091" y="687"/>
                  </a:cubicBezTo>
                  <a:cubicBezTo>
                    <a:pt x="3128" y="687"/>
                    <a:pt x="3157" y="670"/>
                    <a:pt x="3180" y="645"/>
                  </a:cubicBezTo>
                  <a:cubicBezTo>
                    <a:pt x="3817" y="645"/>
                    <a:pt x="4459" y="633"/>
                    <a:pt x="5099" y="615"/>
                  </a:cubicBezTo>
                  <a:close/>
                  <a:moveTo>
                    <a:pt x="31092" y="532"/>
                  </a:moveTo>
                  <a:cubicBezTo>
                    <a:pt x="31201" y="532"/>
                    <a:pt x="31314" y="556"/>
                    <a:pt x="31425" y="608"/>
                  </a:cubicBezTo>
                  <a:cubicBezTo>
                    <a:pt x="31972" y="866"/>
                    <a:pt x="32146" y="1450"/>
                    <a:pt x="32053" y="2019"/>
                  </a:cubicBezTo>
                  <a:cubicBezTo>
                    <a:pt x="32037" y="2122"/>
                    <a:pt x="32095" y="2198"/>
                    <a:pt x="32170" y="2236"/>
                  </a:cubicBezTo>
                  <a:cubicBezTo>
                    <a:pt x="31862" y="2637"/>
                    <a:pt x="31558" y="3043"/>
                    <a:pt x="31270" y="3459"/>
                  </a:cubicBezTo>
                  <a:cubicBezTo>
                    <a:pt x="30875" y="3576"/>
                    <a:pt x="30456" y="3699"/>
                    <a:pt x="30047" y="3699"/>
                  </a:cubicBezTo>
                  <a:cubicBezTo>
                    <a:pt x="29791" y="3699"/>
                    <a:pt x="29539" y="3651"/>
                    <a:pt x="29299" y="3522"/>
                  </a:cubicBezTo>
                  <a:cubicBezTo>
                    <a:pt x="28387" y="3032"/>
                    <a:pt x="28849" y="1812"/>
                    <a:pt x="29631" y="1812"/>
                  </a:cubicBezTo>
                  <a:cubicBezTo>
                    <a:pt x="29816" y="1812"/>
                    <a:pt x="30018" y="1880"/>
                    <a:pt x="30224" y="2041"/>
                  </a:cubicBezTo>
                  <a:cubicBezTo>
                    <a:pt x="30265" y="2074"/>
                    <a:pt x="30310" y="2088"/>
                    <a:pt x="30353" y="2088"/>
                  </a:cubicBezTo>
                  <a:cubicBezTo>
                    <a:pt x="30503" y="2088"/>
                    <a:pt x="30629" y="1914"/>
                    <a:pt x="30492" y="1774"/>
                  </a:cubicBezTo>
                  <a:cubicBezTo>
                    <a:pt x="29983" y="1255"/>
                    <a:pt x="30483" y="532"/>
                    <a:pt x="31092" y="532"/>
                  </a:cubicBezTo>
                  <a:close/>
                  <a:moveTo>
                    <a:pt x="26444" y="435"/>
                  </a:moveTo>
                  <a:lnTo>
                    <a:pt x="26444" y="435"/>
                  </a:lnTo>
                  <a:cubicBezTo>
                    <a:pt x="26436" y="451"/>
                    <a:pt x="26426" y="469"/>
                    <a:pt x="26422" y="492"/>
                  </a:cubicBezTo>
                  <a:cubicBezTo>
                    <a:pt x="26267" y="1263"/>
                    <a:pt x="26089" y="2044"/>
                    <a:pt x="25794" y="2774"/>
                  </a:cubicBezTo>
                  <a:cubicBezTo>
                    <a:pt x="25653" y="3120"/>
                    <a:pt x="25480" y="3503"/>
                    <a:pt x="25166" y="3727"/>
                  </a:cubicBezTo>
                  <a:cubicBezTo>
                    <a:pt x="24989" y="3852"/>
                    <a:pt x="24808" y="3905"/>
                    <a:pt x="24636" y="3905"/>
                  </a:cubicBezTo>
                  <a:cubicBezTo>
                    <a:pt x="23897" y="3905"/>
                    <a:pt x="23349" y="2906"/>
                    <a:pt x="24212" y="2339"/>
                  </a:cubicBezTo>
                  <a:cubicBezTo>
                    <a:pt x="24369" y="2236"/>
                    <a:pt x="24297" y="2021"/>
                    <a:pt x="24120" y="2003"/>
                  </a:cubicBezTo>
                  <a:cubicBezTo>
                    <a:pt x="23941" y="1989"/>
                    <a:pt x="23768" y="1958"/>
                    <a:pt x="23598" y="1910"/>
                  </a:cubicBezTo>
                  <a:cubicBezTo>
                    <a:pt x="23275" y="1887"/>
                    <a:pt x="23134" y="1703"/>
                    <a:pt x="23176" y="1353"/>
                  </a:cubicBezTo>
                  <a:cubicBezTo>
                    <a:pt x="22958" y="1039"/>
                    <a:pt x="23013" y="820"/>
                    <a:pt x="23346" y="697"/>
                  </a:cubicBezTo>
                  <a:cubicBezTo>
                    <a:pt x="23506" y="598"/>
                    <a:pt x="23674" y="518"/>
                    <a:pt x="23852" y="453"/>
                  </a:cubicBezTo>
                  <a:cubicBezTo>
                    <a:pt x="24715" y="448"/>
                    <a:pt x="25581" y="442"/>
                    <a:pt x="26444" y="435"/>
                  </a:cubicBezTo>
                  <a:close/>
                  <a:moveTo>
                    <a:pt x="30289" y="405"/>
                  </a:moveTo>
                  <a:lnTo>
                    <a:pt x="30289" y="405"/>
                  </a:lnTo>
                  <a:cubicBezTo>
                    <a:pt x="29973" y="673"/>
                    <a:pt x="29830" y="1104"/>
                    <a:pt x="29927" y="1508"/>
                  </a:cubicBezTo>
                  <a:cubicBezTo>
                    <a:pt x="29825" y="1486"/>
                    <a:pt x="29722" y="1475"/>
                    <a:pt x="29621" y="1475"/>
                  </a:cubicBezTo>
                  <a:cubicBezTo>
                    <a:pt x="28941" y="1475"/>
                    <a:pt x="28313" y="1967"/>
                    <a:pt x="28389" y="2803"/>
                  </a:cubicBezTo>
                  <a:cubicBezTo>
                    <a:pt x="28469" y="3698"/>
                    <a:pt x="29119" y="3984"/>
                    <a:pt x="29850" y="3984"/>
                  </a:cubicBezTo>
                  <a:cubicBezTo>
                    <a:pt x="30252" y="3984"/>
                    <a:pt x="30680" y="3898"/>
                    <a:pt x="31051" y="3778"/>
                  </a:cubicBezTo>
                  <a:lnTo>
                    <a:pt x="31051" y="3778"/>
                  </a:lnTo>
                  <a:cubicBezTo>
                    <a:pt x="30774" y="4191"/>
                    <a:pt x="30512" y="4616"/>
                    <a:pt x="30280" y="5047"/>
                  </a:cubicBezTo>
                  <a:cubicBezTo>
                    <a:pt x="30150" y="5085"/>
                    <a:pt x="30053" y="5214"/>
                    <a:pt x="30150" y="5361"/>
                  </a:cubicBezTo>
                  <a:cubicBezTo>
                    <a:pt x="31127" y="6840"/>
                    <a:pt x="32129" y="8373"/>
                    <a:pt x="33272" y="9733"/>
                  </a:cubicBezTo>
                  <a:cubicBezTo>
                    <a:pt x="28348" y="9573"/>
                    <a:pt x="23417" y="9516"/>
                    <a:pt x="18488" y="9516"/>
                  </a:cubicBezTo>
                  <a:cubicBezTo>
                    <a:pt x="17922" y="9516"/>
                    <a:pt x="17355" y="9517"/>
                    <a:pt x="16789" y="9518"/>
                  </a:cubicBezTo>
                  <a:cubicBezTo>
                    <a:pt x="14050" y="9525"/>
                    <a:pt x="11312" y="9552"/>
                    <a:pt x="8574" y="9598"/>
                  </a:cubicBezTo>
                  <a:cubicBezTo>
                    <a:pt x="8007" y="9608"/>
                    <a:pt x="7434" y="9609"/>
                    <a:pt x="6858" y="9609"/>
                  </a:cubicBezTo>
                  <a:cubicBezTo>
                    <a:pt x="6633" y="9609"/>
                    <a:pt x="6408" y="9609"/>
                    <a:pt x="6182" y="9609"/>
                  </a:cubicBezTo>
                  <a:cubicBezTo>
                    <a:pt x="4331" y="9609"/>
                    <a:pt x="2462" y="9623"/>
                    <a:pt x="657" y="9876"/>
                  </a:cubicBezTo>
                  <a:cubicBezTo>
                    <a:pt x="715" y="6791"/>
                    <a:pt x="562" y="3703"/>
                    <a:pt x="643" y="614"/>
                  </a:cubicBezTo>
                  <a:cubicBezTo>
                    <a:pt x="645" y="592"/>
                    <a:pt x="638" y="576"/>
                    <a:pt x="634" y="554"/>
                  </a:cubicBezTo>
                  <a:lnTo>
                    <a:pt x="634" y="554"/>
                  </a:lnTo>
                  <a:cubicBezTo>
                    <a:pt x="1181" y="600"/>
                    <a:pt x="1737" y="624"/>
                    <a:pt x="2294" y="635"/>
                  </a:cubicBezTo>
                  <a:cubicBezTo>
                    <a:pt x="1869" y="942"/>
                    <a:pt x="1650" y="1526"/>
                    <a:pt x="2024" y="2004"/>
                  </a:cubicBezTo>
                  <a:cubicBezTo>
                    <a:pt x="2216" y="2249"/>
                    <a:pt x="2490" y="2357"/>
                    <a:pt x="2768" y="2357"/>
                  </a:cubicBezTo>
                  <a:cubicBezTo>
                    <a:pt x="3023" y="2357"/>
                    <a:pt x="3283" y="2266"/>
                    <a:pt x="3487" y="2109"/>
                  </a:cubicBezTo>
                  <a:cubicBezTo>
                    <a:pt x="3574" y="2641"/>
                    <a:pt x="4010" y="3072"/>
                    <a:pt x="4556" y="3072"/>
                  </a:cubicBezTo>
                  <a:cubicBezTo>
                    <a:pt x="4693" y="3072"/>
                    <a:pt x="4837" y="3045"/>
                    <a:pt x="4984" y="2986"/>
                  </a:cubicBezTo>
                  <a:cubicBezTo>
                    <a:pt x="5942" y="2602"/>
                    <a:pt x="5780" y="1391"/>
                    <a:pt x="5439" y="605"/>
                  </a:cubicBezTo>
                  <a:cubicBezTo>
                    <a:pt x="6526" y="572"/>
                    <a:pt x="7611" y="534"/>
                    <a:pt x="8678" y="532"/>
                  </a:cubicBezTo>
                  <a:cubicBezTo>
                    <a:pt x="11517" y="524"/>
                    <a:pt x="14360" y="515"/>
                    <a:pt x="17200" y="496"/>
                  </a:cubicBezTo>
                  <a:cubicBezTo>
                    <a:pt x="19207" y="485"/>
                    <a:pt x="21213" y="471"/>
                    <a:pt x="23217" y="457"/>
                  </a:cubicBezTo>
                  <a:lnTo>
                    <a:pt x="23217" y="457"/>
                  </a:lnTo>
                  <a:cubicBezTo>
                    <a:pt x="22802" y="647"/>
                    <a:pt x="22456" y="965"/>
                    <a:pt x="22577" y="1482"/>
                  </a:cubicBezTo>
                  <a:cubicBezTo>
                    <a:pt x="22697" y="1997"/>
                    <a:pt x="23226" y="2206"/>
                    <a:pt x="23720" y="2304"/>
                  </a:cubicBezTo>
                  <a:cubicBezTo>
                    <a:pt x="23107" y="3051"/>
                    <a:pt x="23451" y="4313"/>
                    <a:pt x="24583" y="4313"/>
                  </a:cubicBezTo>
                  <a:cubicBezTo>
                    <a:pt x="24603" y="4313"/>
                    <a:pt x="24623" y="4312"/>
                    <a:pt x="24643" y="4311"/>
                  </a:cubicBezTo>
                  <a:cubicBezTo>
                    <a:pt x="26188" y="4252"/>
                    <a:pt x="26560" y="1695"/>
                    <a:pt x="26752" y="582"/>
                  </a:cubicBezTo>
                  <a:cubicBezTo>
                    <a:pt x="26761" y="520"/>
                    <a:pt x="26740" y="469"/>
                    <a:pt x="26705" y="432"/>
                  </a:cubicBezTo>
                  <a:cubicBezTo>
                    <a:pt x="27899" y="423"/>
                    <a:pt x="29095" y="413"/>
                    <a:pt x="30289" y="405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1"/>
                    <a:pt x="22806" y="116"/>
                    <a:pt x="17200" y="169"/>
                  </a:cubicBezTo>
                  <a:cubicBezTo>
                    <a:pt x="14436" y="196"/>
                    <a:pt x="11672" y="226"/>
                    <a:pt x="8909" y="256"/>
                  </a:cubicBezTo>
                  <a:cubicBezTo>
                    <a:pt x="8715" y="258"/>
                    <a:pt x="8520" y="259"/>
                    <a:pt x="8326" y="259"/>
                  </a:cubicBezTo>
                  <a:cubicBezTo>
                    <a:pt x="6814" y="259"/>
                    <a:pt x="5272" y="198"/>
                    <a:pt x="3741" y="198"/>
                  </a:cubicBezTo>
                  <a:cubicBezTo>
                    <a:pt x="2612" y="198"/>
                    <a:pt x="1488" y="232"/>
                    <a:pt x="387" y="347"/>
                  </a:cubicBezTo>
                  <a:cubicBezTo>
                    <a:pt x="334" y="351"/>
                    <a:pt x="304" y="385"/>
                    <a:pt x="296" y="423"/>
                  </a:cubicBezTo>
                  <a:cubicBezTo>
                    <a:pt x="232" y="457"/>
                    <a:pt x="181" y="520"/>
                    <a:pt x="179" y="614"/>
                  </a:cubicBezTo>
                  <a:cubicBezTo>
                    <a:pt x="97" y="3690"/>
                    <a:pt x="0" y="6862"/>
                    <a:pt x="324" y="9926"/>
                  </a:cubicBezTo>
                  <a:cubicBezTo>
                    <a:pt x="335" y="10031"/>
                    <a:pt x="420" y="10083"/>
                    <a:pt x="502" y="10083"/>
                  </a:cubicBezTo>
                  <a:cubicBezTo>
                    <a:pt x="503" y="10083"/>
                    <a:pt x="505" y="10083"/>
                    <a:pt x="507" y="10083"/>
                  </a:cubicBezTo>
                  <a:cubicBezTo>
                    <a:pt x="527" y="10107"/>
                    <a:pt x="555" y="10125"/>
                    <a:pt x="587" y="10127"/>
                  </a:cubicBezTo>
                  <a:cubicBezTo>
                    <a:pt x="1322" y="10188"/>
                    <a:pt x="2065" y="10210"/>
                    <a:pt x="2811" y="10210"/>
                  </a:cubicBezTo>
                  <a:cubicBezTo>
                    <a:pt x="4807" y="10210"/>
                    <a:pt x="6827" y="10048"/>
                    <a:pt x="8802" y="10014"/>
                  </a:cubicBezTo>
                  <a:cubicBezTo>
                    <a:pt x="11541" y="9968"/>
                    <a:pt x="14279" y="9945"/>
                    <a:pt x="17018" y="9940"/>
                  </a:cubicBezTo>
                  <a:cubicBezTo>
                    <a:pt x="17245" y="9940"/>
                    <a:pt x="17472" y="9940"/>
                    <a:pt x="17699" y="9940"/>
                  </a:cubicBezTo>
                  <a:cubicBezTo>
                    <a:pt x="22950" y="9940"/>
                    <a:pt x="28198" y="10033"/>
                    <a:pt x="33448" y="10153"/>
                  </a:cubicBezTo>
                  <a:cubicBezTo>
                    <a:pt x="33451" y="10153"/>
                    <a:pt x="33454" y="10153"/>
                    <a:pt x="33456" y="10153"/>
                  </a:cubicBezTo>
                  <a:cubicBezTo>
                    <a:pt x="33586" y="10153"/>
                    <a:pt x="33649" y="10051"/>
                    <a:pt x="33649" y="9948"/>
                  </a:cubicBezTo>
                  <a:cubicBezTo>
                    <a:pt x="33703" y="9901"/>
                    <a:pt x="33731" y="9823"/>
                    <a:pt x="33690" y="9749"/>
                  </a:cubicBezTo>
                  <a:cubicBezTo>
                    <a:pt x="32796" y="8155"/>
                    <a:pt x="31656" y="6634"/>
                    <a:pt x="30566" y="5168"/>
                  </a:cubicBezTo>
                  <a:cubicBezTo>
                    <a:pt x="31804" y="3690"/>
                    <a:pt x="32858" y="2041"/>
                    <a:pt x="34071" y="540"/>
                  </a:cubicBezTo>
                  <a:cubicBezTo>
                    <a:pt x="34121" y="478"/>
                    <a:pt x="34129" y="407"/>
                    <a:pt x="34110" y="345"/>
                  </a:cubicBezTo>
                  <a:cubicBezTo>
                    <a:pt x="34246" y="258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1"/>
            <p:cNvSpPr/>
            <p:nvPr/>
          </p:nvSpPr>
          <p:spPr>
            <a:xfrm>
              <a:off x="1668750" y="2725807"/>
              <a:ext cx="817750" cy="236825"/>
            </a:xfrm>
            <a:custGeom>
              <a:avLst/>
              <a:gdLst/>
              <a:ahLst/>
              <a:cxnLst/>
              <a:rect l="l" t="t" r="r" b="b"/>
              <a:pathLst>
                <a:path w="32710" h="9473" extrusionOk="0">
                  <a:moveTo>
                    <a:pt x="14955" y="295"/>
                  </a:moveTo>
                  <a:cubicBezTo>
                    <a:pt x="15160" y="295"/>
                    <a:pt x="15379" y="361"/>
                    <a:pt x="15596" y="516"/>
                  </a:cubicBezTo>
                  <a:cubicBezTo>
                    <a:pt x="16717" y="1309"/>
                    <a:pt x="16146" y="3289"/>
                    <a:pt x="15315" y="4059"/>
                  </a:cubicBezTo>
                  <a:cubicBezTo>
                    <a:pt x="15282" y="4090"/>
                    <a:pt x="15243" y="4103"/>
                    <a:pt x="15204" y="4103"/>
                  </a:cubicBezTo>
                  <a:cubicBezTo>
                    <a:pt x="15138" y="4103"/>
                    <a:pt x="15074" y="4064"/>
                    <a:pt x="15045" y="4009"/>
                  </a:cubicBezTo>
                  <a:cubicBezTo>
                    <a:pt x="14061" y="3840"/>
                    <a:pt x="12198" y="3681"/>
                    <a:pt x="12071" y="2397"/>
                  </a:cubicBezTo>
                  <a:cubicBezTo>
                    <a:pt x="12029" y="1987"/>
                    <a:pt x="12202" y="1494"/>
                    <a:pt x="12609" y="1326"/>
                  </a:cubicBezTo>
                  <a:cubicBezTo>
                    <a:pt x="12711" y="1284"/>
                    <a:pt x="12809" y="1266"/>
                    <a:pt x="12905" y="1266"/>
                  </a:cubicBezTo>
                  <a:cubicBezTo>
                    <a:pt x="13263" y="1266"/>
                    <a:pt x="13579" y="1518"/>
                    <a:pt x="13920" y="1661"/>
                  </a:cubicBezTo>
                  <a:cubicBezTo>
                    <a:pt x="13785" y="970"/>
                    <a:pt x="14302" y="295"/>
                    <a:pt x="14955" y="295"/>
                  </a:cubicBezTo>
                  <a:close/>
                  <a:moveTo>
                    <a:pt x="8284" y="1790"/>
                  </a:moveTo>
                  <a:cubicBezTo>
                    <a:pt x="8535" y="1790"/>
                    <a:pt x="8787" y="1840"/>
                    <a:pt x="9035" y="1953"/>
                  </a:cubicBezTo>
                  <a:cubicBezTo>
                    <a:pt x="10216" y="2494"/>
                    <a:pt x="9633" y="3693"/>
                    <a:pt x="8778" y="4196"/>
                  </a:cubicBezTo>
                  <a:cubicBezTo>
                    <a:pt x="9344" y="4653"/>
                    <a:pt x="9247" y="5701"/>
                    <a:pt x="8545" y="6066"/>
                  </a:cubicBezTo>
                  <a:cubicBezTo>
                    <a:pt x="8293" y="6198"/>
                    <a:pt x="8052" y="6256"/>
                    <a:pt x="7824" y="6256"/>
                  </a:cubicBezTo>
                  <a:cubicBezTo>
                    <a:pt x="6780" y="6256"/>
                    <a:pt x="6004" y="5044"/>
                    <a:pt x="5597" y="4156"/>
                  </a:cubicBezTo>
                  <a:cubicBezTo>
                    <a:pt x="5506" y="4108"/>
                    <a:pt x="5444" y="3999"/>
                    <a:pt x="5500" y="3884"/>
                  </a:cubicBezTo>
                  <a:cubicBezTo>
                    <a:pt x="5962" y="2911"/>
                    <a:pt x="7104" y="1790"/>
                    <a:pt x="8284" y="1790"/>
                  </a:cubicBezTo>
                  <a:close/>
                  <a:moveTo>
                    <a:pt x="2896" y="3808"/>
                  </a:moveTo>
                  <a:cubicBezTo>
                    <a:pt x="3051" y="3808"/>
                    <a:pt x="3206" y="3843"/>
                    <a:pt x="3348" y="3919"/>
                  </a:cubicBezTo>
                  <a:cubicBezTo>
                    <a:pt x="4474" y="4524"/>
                    <a:pt x="4054" y="6683"/>
                    <a:pt x="3507" y="7615"/>
                  </a:cubicBezTo>
                  <a:cubicBezTo>
                    <a:pt x="3574" y="7663"/>
                    <a:pt x="3571" y="7784"/>
                    <a:pt x="3472" y="7826"/>
                  </a:cubicBezTo>
                  <a:cubicBezTo>
                    <a:pt x="3185" y="7942"/>
                    <a:pt x="2872" y="7999"/>
                    <a:pt x="2558" y="7999"/>
                  </a:cubicBezTo>
                  <a:cubicBezTo>
                    <a:pt x="1658" y="7999"/>
                    <a:pt x="741" y="7537"/>
                    <a:pt x="351" y="6701"/>
                  </a:cubicBezTo>
                  <a:cubicBezTo>
                    <a:pt x="168" y="6309"/>
                    <a:pt x="129" y="5784"/>
                    <a:pt x="499" y="5484"/>
                  </a:cubicBezTo>
                  <a:cubicBezTo>
                    <a:pt x="655" y="5357"/>
                    <a:pt x="828" y="5307"/>
                    <a:pt x="1006" y="5307"/>
                  </a:cubicBezTo>
                  <a:cubicBezTo>
                    <a:pt x="1239" y="5307"/>
                    <a:pt x="1479" y="5393"/>
                    <a:pt x="1699" y="5502"/>
                  </a:cubicBezTo>
                  <a:cubicBezTo>
                    <a:pt x="1639" y="5029"/>
                    <a:pt x="1699" y="4535"/>
                    <a:pt x="2048" y="4175"/>
                  </a:cubicBezTo>
                  <a:cubicBezTo>
                    <a:pt x="2267" y="3949"/>
                    <a:pt x="2583" y="3808"/>
                    <a:pt x="2896" y="3808"/>
                  </a:cubicBezTo>
                  <a:close/>
                  <a:moveTo>
                    <a:pt x="19943" y="3581"/>
                  </a:moveTo>
                  <a:cubicBezTo>
                    <a:pt x="20206" y="3581"/>
                    <a:pt x="20468" y="3636"/>
                    <a:pt x="20721" y="3760"/>
                  </a:cubicBezTo>
                  <a:cubicBezTo>
                    <a:pt x="21582" y="4184"/>
                    <a:pt x="21419" y="5269"/>
                    <a:pt x="20737" y="5671"/>
                  </a:cubicBezTo>
                  <a:cubicBezTo>
                    <a:pt x="21196" y="5914"/>
                    <a:pt x="21618" y="6244"/>
                    <a:pt x="21725" y="6784"/>
                  </a:cubicBezTo>
                  <a:cubicBezTo>
                    <a:pt x="21826" y="7309"/>
                    <a:pt x="21538" y="7749"/>
                    <a:pt x="21078" y="7975"/>
                  </a:cubicBezTo>
                  <a:cubicBezTo>
                    <a:pt x="20786" y="8119"/>
                    <a:pt x="20502" y="8182"/>
                    <a:pt x="20228" y="8182"/>
                  </a:cubicBezTo>
                  <a:cubicBezTo>
                    <a:pt x="18961" y="8182"/>
                    <a:pt x="17911" y="6836"/>
                    <a:pt x="17264" y="5854"/>
                  </a:cubicBezTo>
                  <a:cubicBezTo>
                    <a:pt x="17182" y="5838"/>
                    <a:pt x="17111" y="5745"/>
                    <a:pt x="17155" y="5643"/>
                  </a:cubicBezTo>
                  <a:cubicBezTo>
                    <a:pt x="17578" y="4676"/>
                    <a:pt x="18770" y="3581"/>
                    <a:pt x="19943" y="3581"/>
                  </a:cubicBezTo>
                  <a:close/>
                  <a:moveTo>
                    <a:pt x="27388" y="4551"/>
                  </a:moveTo>
                  <a:cubicBezTo>
                    <a:pt x="27446" y="4551"/>
                    <a:pt x="27502" y="4553"/>
                    <a:pt x="27556" y="4558"/>
                  </a:cubicBezTo>
                  <a:cubicBezTo>
                    <a:pt x="27636" y="4565"/>
                    <a:pt x="27679" y="4655"/>
                    <a:pt x="27658" y="4718"/>
                  </a:cubicBezTo>
                  <a:cubicBezTo>
                    <a:pt x="27711" y="4718"/>
                    <a:pt x="27763" y="4741"/>
                    <a:pt x="27790" y="4796"/>
                  </a:cubicBezTo>
                  <a:cubicBezTo>
                    <a:pt x="28254" y="5692"/>
                    <a:pt x="29783" y="7306"/>
                    <a:pt x="28584" y="8292"/>
                  </a:cubicBezTo>
                  <a:cubicBezTo>
                    <a:pt x="28400" y="8442"/>
                    <a:pt x="28186" y="8510"/>
                    <a:pt x="27970" y="8510"/>
                  </a:cubicBezTo>
                  <a:cubicBezTo>
                    <a:pt x="27712" y="8510"/>
                    <a:pt x="27453" y="8414"/>
                    <a:pt x="27238" y="8246"/>
                  </a:cubicBezTo>
                  <a:cubicBezTo>
                    <a:pt x="26871" y="7957"/>
                    <a:pt x="26725" y="7537"/>
                    <a:pt x="26679" y="7096"/>
                  </a:cubicBezTo>
                  <a:cubicBezTo>
                    <a:pt x="26455" y="7398"/>
                    <a:pt x="26167" y="7647"/>
                    <a:pt x="25785" y="7677"/>
                  </a:cubicBezTo>
                  <a:cubicBezTo>
                    <a:pt x="25763" y="7679"/>
                    <a:pt x="25741" y="7680"/>
                    <a:pt x="25719" y="7680"/>
                  </a:cubicBezTo>
                  <a:cubicBezTo>
                    <a:pt x="25233" y="7680"/>
                    <a:pt x="24849" y="7269"/>
                    <a:pt x="24765" y="6802"/>
                  </a:cubicBezTo>
                  <a:cubicBezTo>
                    <a:pt x="24523" y="5447"/>
                    <a:pt x="26223" y="4551"/>
                    <a:pt x="27388" y="4551"/>
                  </a:cubicBezTo>
                  <a:close/>
                  <a:moveTo>
                    <a:pt x="12235" y="5464"/>
                  </a:moveTo>
                  <a:cubicBezTo>
                    <a:pt x="12237" y="5464"/>
                    <a:pt x="12238" y="5464"/>
                    <a:pt x="12239" y="5464"/>
                  </a:cubicBezTo>
                  <a:cubicBezTo>
                    <a:pt x="12321" y="5464"/>
                    <a:pt x="12364" y="5549"/>
                    <a:pt x="12351" y="5616"/>
                  </a:cubicBezTo>
                  <a:cubicBezTo>
                    <a:pt x="12353" y="5618"/>
                    <a:pt x="12355" y="5618"/>
                    <a:pt x="12359" y="5623"/>
                  </a:cubicBezTo>
                  <a:cubicBezTo>
                    <a:pt x="13025" y="6223"/>
                    <a:pt x="14647" y="7854"/>
                    <a:pt x="13592" y="8784"/>
                  </a:cubicBezTo>
                  <a:cubicBezTo>
                    <a:pt x="13367" y="8982"/>
                    <a:pt x="13143" y="9066"/>
                    <a:pt x="12928" y="9066"/>
                  </a:cubicBezTo>
                  <a:cubicBezTo>
                    <a:pt x="12368" y="9066"/>
                    <a:pt x="11876" y="8500"/>
                    <a:pt x="11637" y="7934"/>
                  </a:cubicBezTo>
                  <a:cubicBezTo>
                    <a:pt x="11360" y="8368"/>
                    <a:pt x="10990" y="8760"/>
                    <a:pt x="10448" y="8760"/>
                  </a:cubicBezTo>
                  <a:cubicBezTo>
                    <a:pt x="10420" y="8760"/>
                    <a:pt x="10392" y="8758"/>
                    <a:pt x="10362" y="8756"/>
                  </a:cubicBezTo>
                  <a:cubicBezTo>
                    <a:pt x="9868" y="8719"/>
                    <a:pt x="9556" y="8355"/>
                    <a:pt x="9510" y="7874"/>
                  </a:cubicBezTo>
                  <a:cubicBezTo>
                    <a:pt x="9374" y="6442"/>
                    <a:pt x="10982" y="5464"/>
                    <a:pt x="12235" y="5464"/>
                  </a:cubicBezTo>
                  <a:close/>
                  <a:moveTo>
                    <a:pt x="29727" y="1"/>
                  </a:moveTo>
                  <a:lnTo>
                    <a:pt x="29727" y="1"/>
                  </a:lnTo>
                  <a:cubicBezTo>
                    <a:pt x="28533" y="9"/>
                    <a:pt x="27337" y="19"/>
                    <a:pt x="26143" y="28"/>
                  </a:cubicBezTo>
                  <a:cubicBezTo>
                    <a:pt x="26178" y="65"/>
                    <a:pt x="26199" y="116"/>
                    <a:pt x="26189" y="178"/>
                  </a:cubicBezTo>
                  <a:cubicBezTo>
                    <a:pt x="25998" y="1291"/>
                    <a:pt x="25626" y="3846"/>
                    <a:pt x="24081" y="3907"/>
                  </a:cubicBezTo>
                  <a:cubicBezTo>
                    <a:pt x="24061" y="3908"/>
                    <a:pt x="24041" y="3909"/>
                    <a:pt x="24021" y="3909"/>
                  </a:cubicBezTo>
                  <a:cubicBezTo>
                    <a:pt x="22889" y="3909"/>
                    <a:pt x="22545" y="2647"/>
                    <a:pt x="23158" y="1900"/>
                  </a:cubicBezTo>
                  <a:cubicBezTo>
                    <a:pt x="22664" y="1802"/>
                    <a:pt x="22135" y="1593"/>
                    <a:pt x="22015" y="1078"/>
                  </a:cubicBezTo>
                  <a:cubicBezTo>
                    <a:pt x="21892" y="561"/>
                    <a:pt x="22240" y="243"/>
                    <a:pt x="22655" y="53"/>
                  </a:cubicBezTo>
                  <a:lnTo>
                    <a:pt x="22655" y="53"/>
                  </a:lnTo>
                  <a:cubicBezTo>
                    <a:pt x="20651" y="67"/>
                    <a:pt x="18644" y="81"/>
                    <a:pt x="16638" y="92"/>
                  </a:cubicBezTo>
                  <a:cubicBezTo>
                    <a:pt x="13798" y="111"/>
                    <a:pt x="10955" y="120"/>
                    <a:pt x="8116" y="128"/>
                  </a:cubicBezTo>
                  <a:cubicBezTo>
                    <a:pt x="7049" y="130"/>
                    <a:pt x="5963" y="168"/>
                    <a:pt x="4876" y="201"/>
                  </a:cubicBezTo>
                  <a:cubicBezTo>
                    <a:pt x="5218" y="987"/>
                    <a:pt x="5380" y="2198"/>
                    <a:pt x="4422" y="2582"/>
                  </a:cubicBezTo>
                  <a:cubicBezTo>
                    <a:pt x="4274" y="2641"/>
                    <a:pt x="4130" y="2668"/>
                    <a:pt x="3993" y="2668"/>
                  </a:cubicBezTo>
                  <a:cubicBezTo>
                    <a:pt x="3447" y="2668"/>
                    <a:pt x="3012" y="2237"/>
                    <a:pt x="2925" y="1705"/>
                  </a:cubicBezTo>
                  <a:cubicBezTo>
                    <a:pt x="2721" y="1862"/>
                    <a:pt x="2461" y="1953"/>
                    <a:pt x="2206" y="1953"/>
                  </a:cubicBezTo>
                  <a:cubicBezTo>
                    <a:pt x="1928" y="1953"/>
                    <a:pt x="1654" y="1845"/>
                    <a:pt x="1462" y="1600"/>
                  </a:cubicBezTo>
                  <a:cubicBezTo>
                    <a:pt x="1088" y="1122"/>
                    <a:pt x="1307" y="538"/>
                    <a:pt x="1732" y="231"/>
                  </a:cubicBezTo>
                  <a:cubicBezTo>
                    <a:pt x="1175" y="220"/>
                    <a:pt x="619" y="196"/>
                    <a:pt x="72" y="150"/>
                  </a:cubicBezTo>
                  <a:lnTo>
                    <a:pt x="72" y="150"/>
                  </a:lnTo>
                  <a:cubicBezTo>
                    <a:pt x="76" y="172"/>
                    <a:pt x="82" y="188"/>
                    <a:pt x="80" y="210"/>
                  </a:cubicBezTo>
                  <a:cubicBezTo>
                    <a:pt x="0" y="3299"/>
                    <a:pt x="152" y="6387"/>
                    <a:pt x="94" y="9472"/>
                  </a:cubicBezTo>
                  <a:cubicBezTo>
                    <a:pt x="1899" y="9219"/>
                    <a:pt x="3769" y="9205"/>
                    <a:pt x="5620" y="9205"/>
                  </a:cubicBezTo>
                  <a:cubicBezTo>
                    <a:pt x="5846" y="9205"/>
                    <a:pt x="6071" y="9205"/>
                    <a:pt x="6296" y="9205"/>
                  </a:cubicBezTo>
                  <a:cubicBezTo>
                    <a:pt x="6872" y="9205"/>
                    <a:pt x="7445" y="9204"/>
                    <a:pt x="8012" y="9194"/>
                  </a:cubicBezTo>
                  <a:cubicBezTo>
                    <a:pt x="10750" y="9148"/>
                    <a:pt x="13488" y="9121"/>
                    <a:pt x="16227" y="9114"/>
                  </a:cubicBezTo>
                  <a:cubicBezTo>
                    <a:pt x="16793" y="9113"/>
                    <a:pt x="17360" y="9112"/>
                    <a:pt x="17926" y="9112"/>
                  </a:cubicBezTo>
                  <a:cubicBezTo>
                    <a:pt x="22855" y="9112"/>
                    <a:pt x="27786" y="9169"/>
                    <a:pt x="32710" y="9329"/>
                  </a:cubicBezTo>
                  <a:cubicBezTo>
                    <a:pt x="31567" y="7969"/>
                    <a:pt x="30565" y="6436"/>
                    <a:pt x="29588" y="4957"/>
                  </a:cubicBezTo>
                  <a:cubicBezTo>
                    <a:pt x="29491" y="4810"/>
                    <a:pt x="29588" y="4681"/>
                    <a:pt x="29718" y="4643"/>
                  </a:cubicBezTo>
                  <a:cubicBezTo>
                    <a:pt x="29950" y="4212"/>
                    <a:pt x="30211" y="3787"/>
                    <a:pt x="30489" y="3374"/>
                  </a:cubicBezTo>
                  <a:lnTo>
                    <a:pt x="30489" y="3374"/>
                  </a:lnTo>
                  <a:cubicBezTo>
                    <a:pt x="30118" y="3494"/>
                    <a:pt x="29690" y="3580"/>
                    <a:pt x="29288" y="3580"/>
                  </a:cubicBezTo>
                  <a:cubicBezTo>
                    <a:pt x="28556" y="3580"/>
                    <a:pt x="27907" y="3294"/>
                    <a:pt x="27827" y="2399"/>
                  </a:cubicBezTo>
                  <a:cubicBezTo>
                    <a:pt x="27751" y="1563"/>
                    <a:pt x="28378" y="1071"/>
                    <a:pt x="29058" y="1071"/>
                  </a:cubicBezTo>
                  <a:cubicBezTo>
                    <a:pt x="29159" y="1071"/>
                    <a:pt x="29262" y="1082"/>
                    <a:pt x="29364" y="1104"/>
                  </a:cubicBezTo>
                  <a:cubicBezTo>
                    <a:pt x="29267" y="700"/>
                    <a:pt x="29410" y="269"/>
                    <a:pt x="29727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1"/>
            <p:cNvSpPr/>
            <p:nvPr/>
          </p:nvSpPr>
          <p:spPr>
            <a:xfrm>
              <a:off x="2281800" y="2839582"/>
              <a:ext cx="131525" cy="99000"/>
            </a:xfrm>
            <a:custGeom>
              <a:avLst/>
              <a:gdLst/>
              <a:ahLst/>
              <a:cxnLst/>
              <a:rect l="l" t="t" r="r" b="b"/>
              <a:pathLst>
                <a:path w="5261" h="3960" extrusionOk="0">
                  <a:moveTo>
                    <a:pt x="2984" y="236"/>
                  </a:moveTo>
                  <a:cubicBezTo>
                    <a:pt x="2954" y="273"/>
                    <a:pt x="2940" y="319"/>
                    <a:pt x="2961" y="374"/>
                  </a:cubicBezTo>
                  <a:cubicBezTo>
                    <a:pt x="3210" y="1058"/>
                    <a:pt x="3820" y="1557"/>
                    <a:pt x="4037" y="2249"/>
                  </a:cubicBezTo>
                  <a:cubicBezTo>
                    <a:pt x="4086" y="2408"/>
                    <a:pt x="4118" y="2587"/>
                    <a:pt x="4113" y="2755"/>
                  </a:cubicBezTo>
                  <a:cubicBezTo>
                    <a:pt x="4102" y="3256"/>
                    <a:pt x="3935" y="3427"/>
                    <a:pt x="3466" y="3462"/>
                  </a:cubicBezTo>
                  <a:cubicBezTo>
                    <a:pt x="3426" y="3465"/>
                    <a:pt x="3387" y="3467"/>
                    <a:pt x="3350" y="3467"/>
                  </a:cubicBezTo>
                  <a:cubicBezTo>
                    <a:pt x="2906" y="3467"/>
                    <a:pt x="2678" y="3236"/>
                    <a:pt x="2553" y="2776"/>
                  </a:cubicBezTo>
                  <a:cubicBezTo>
                    <a:pt x="2478" y="2496"/>
                    <a:pt x="2492" y="2196"/>
                    <a:pt x="2513" y="1912"/>
                  </a:cubicBezTo>
                  <a:cubicBezTo>
                    <a:pt x="2520" y="1801"/>
                    <a:pt x="2422" y="1733"/>
                    <a:pt x="2325" y="1733"/>
                  </a:cubicBezTo>
                  <a:cubicBezTo>
                    <a:pt x="2265" y="1733"/>
                    <a:pt x="2206" y="1760"/>
                    <a:pt x="2173" y="1820"/>
                  </a:cubicBezTo>
                  <a:cubicBezTo>
                    <a:pt x="2016" y="2114"/>
                    <a:pt x="1823" y="2515"/>
                    <a:pt x="1504" y="2661"/>
                  </a:cubicBezTo>
                  <a:cubicBezTo>
                    <a:pt x="675" y="2490"/>
                    <a:pt x="426" y="2116"/>
                    <a:pt x="752" y="1540"/>
                  </a:cubicBezTo>
                  <a:cubicBezTo>
                    <a:pt x="841" y="1374"/>
                    <a:pt x="957" y="1224"/>
                    <a:pt x="1096" y="1090"/>
                  </a:cubicBezTo>
                  <a:cubicBezTo>
                    <a:pt x="1605" y="571"/>
                    <a:pt x="2282" y="342"/>
                    <a:pt x="2984" y="236"/>
                  </a:cubicBezTo>
                  <a:close/>
                  <a:moveTo>
                    <a:pt x="2866" y="0"/>
                  </a:moveTo>
                  <a:cubicBezTo>
                    <a:pt x="1701" y="0"/>
                    <a:pt x="1" y="896"/>
                    <a:pt x="243" y="2251"/>
                  </a:cubicBezTo>
                  <a:cubicBezTo>
                    <a:pt x="327" y="2718"/>
                    <a:pt x="711" y="3129"/>
                    <a:pt x="1197" y="3129"/>
                  </a:cubicBezTo>
                  <a:cubicBezTo>
                    <a:pt x="1219" y="3129"/>
                    <a:pt x="1241" y="3128"/>
                    <a:pt x="1263" y="3126"/>
                  </a:cubicBezTo>
                  <a:cubicBezTo>
                    <a:pt x="1645" y="3096"/>
                    <a:pt x="1933" y="2847"/>
                    <a:pt x="2157" y="2545"/>
                  </a:cubicBezTo>
                  <a:cubicBezTo>
                    <a:pt x="2203" y="2986"/>
                    <a:pt x="2349" y="3406"/>
                    <a:pt x="2716" y="3695"/>
                  </a:cubicBezTo>
                  <a:cubicBezTo>
                    <a:pt x="2930" y="3863"/>
                    <a:pt x="3190" y="3959"/>
                    <a:pt x="3447" y="3959"/>
                  </a:cubicBezTo>
                  <a:cubicBezTo>
                    <a:pt x="3663" y="3959"/>
                    <a:pt x="3878" y="3891"/>
                    <a:pt x="4062" y="3741"/>
                  </a:cubicBezTo>
                  <a:cubicBezTo>
                    <a:pt x="5261" y="2755"/>
                    <a:pt x="3732" y="1141"/>
                    <a:pt x="3267" y="245"/>
                  </a:cubicBezTo>
                  <a:cubicBezTo>
                    <a:pt x="3241" y="190"/>
                    <a:pt x="3189" y="167"/>
                    <a:pt x="3136" y="166"/>
                  </a:cubicBezTo>
                  <a:cubicBezTo>
                    <a:pt x="3157" y="104"/>
                    <a:pt x="3114" y="14"/>
                    <a:pt x="3034" y="7"/>
                  </a:cubicBezTo>
                  <a:cubicBezTo>
                    <a:pt x="2980" y="2"/>
                    <a:pt x="2924" y="0"/>
                    <a:pt x="2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1"/>
            <p:cNvSpPr/>
            <p:nvPr/>
          </p:nvSpPr>
          <p:spPr>
            <a:xfrm>
              <a:off x="2096500" y="2815307"/>
              <a:ext cx="117925" cy="115050"/>
            </a:xfrm>
            <a:custGeom>
              <a:avLst/>
              <a:gdLst/>
              <a:ahLst/>
              <a:cxnLst/>
              <a:rect l="l" t="t" r="r" b="b"/>
              <a:pathLst>
                <a:path w="4717" h="4602" extrusionOk="0">
                  <a:moveTo>
                    <a:pt x="2867" y="424"/>
                  </a:moveTo>
                  <a:cubicBezTo>
                    <a:pt x="2885" y="424"/>
                    <a:pt x="2904" y="424"/>
                    <a:pt x="2923" y="425"/>
                  </a:cubicBezTo>
                  <a:cubicBezTo>
                    <a:pt x="3830" y="447"/>
                    <a:pt x="4192" y="1826"/>
                    <a:pt x="3088" y="1856"/>
                  </a:cubicBezTo>
                  <a:cubicBezTo>
                    <a:pt x="2911" y="1860"/>
                    <a:pt x="2802" y="2135"/>
                    <a:pt x="2989" y="2216"/>
                  </a:cubicBezTo>
                  <a:cubicBezTo>
                    <a:pt x="3303" y="2352"/>
                    <a:pt x="3734" y="2504"/>
                    <a:pt x="3955" y="2779"/>
                  </a:cubicBezTo>
                  <a:cubicBezTo>
                    <a:pt x="4154" y="3718"/>
                    <a:pt x="3921" y="4187"/>
                    <a:pt x="3251" y="4187"/>
                  </a:cubicBezTo>
                  <a:cubicBezTo>
                    <a:pt x="3224" y="4187"/>
                    <a:pt x="3196" y="4186"/>
                    <a:pt x="3167" y="4185"/>
                  </a:cubicBezTo>
                  <a:cubicBezTo>
                    <a:pt x="2834" y="4179"/>
                    <a:pt x="2518" y="4097"/>
                    <a:pt x="2223" y="3942"/>
                  </a:cubicBezTo>
                  <a:cubicBezTo>
                    <a:pt x="1430" y="3546"/>
                    <a:pt x="934" y="2759"/>
                    <a:pt x="463" y="2041"/>
                  </a:cubicBezTo>
                  <a:cubicBezTo>
                    <a:pt x="449" y="2017"/>
                    <a:pt x="428" y="1999"/>
                    <a:pt x="410" y="1985"/>
                  </a:cubicBezTo>
                  <a:cubicBezTo>
                    <a:pt x="766" y="1401"/>
                    <a:pt x="1243" y="942"/>
                    <a:pt x="1887" y="662"/>
                  </a:cubicBezTo>
                  <a:cubicBezTo>
                    <a:pt x="2199" y="526"/>
                    <a:pt x="2522" y="424"/>
                    <a:pt x="2867" y="424"/>
                  </a:cubicBezTo>
                  <a:close/>
                  <a:moveTo>
                    <a:pt x="2833" y="1"/>
                  </a:moveTo>
                  <a:cubicBezTo>
                    <a:pt x="1660" y="1"/>
                    <a:pt x="468" y="1096"/>
                    <a:pt x="45" y="2063"/>
                  </a:cubicBezTo>
                  <a:cubicBezTo>
                    <a:pt x="1" y="2165"/>
                    <a:pt x="72" y="2258"/>
                    <a:pt x="154" y="2274"/>
                  </a:cubicBezTo>
                  <a:cubicBezTo>
                    <a:pt x="801" y="3257"/>
                    <a:pt x="1851" y="4602"/>
                    <a:pt x="3117" y="4602"/>
                  </a:cubicBezTo>
                  <a:cubicBezTo>
                    <a:pt x="3391" y="4602"/>
                    <a:pt x="3676" y="4539"/>
                    <a:pt x="3968" y="4395"/>
                  </a:cubicBezTo>
                  <a:cubicBezTo>
                    <a:pt x="4428" y="4169"/>
                    <a:pt x="4716" y="3729"/>
                    <a:pt x="4615" y="3204"/>
                  </a:cubicBezTo>
                  <a:cubicBezTo>
                    <a:pt x="4508" y="2664"/>
                    <a:pt x="4086" y="2334"/>
                    <a:pt x="3627" y="2091"/>
                  </a:cubicBezTo>
                  <a:cubicBezTo>
                    <a:pt x="4309" y="1689"/>
                    <a:pt x="4472" y="604"/>
                    <a:pt x="3611" y="180"/>
                  </a:cubicBezTo>
                  <a:cubicBezTo>
                    <a:pt x="3358" y="56"/>
                    <a:pt x="3096" y="1"/>
                    <a:pt x="2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1"/>
            <p:cNvSpPr/>
            <p:nvPr/>
          </p:nvSpPr>
          <p:spPr>
            <a:xfrm>
              <a:off x="1969450" y="2733157"/>
              <a:ext cx="117225" cy="95225"/>
            </a:xfrm>
            <a:custGeom>
              <a:avLst/>
              <a:gdLst/>
              <a:ahLst/>
              <a:cxnLst/>
              <a:rect l="l" t="t" r="r" b="b"/>
              <a:pathLst>
                <a:path w="4689" h="3809" extrusionOk="0">
                  <a:moveTo>
                    <a:pt x="2970" y="433"/>
                  </a:moveTo>
                  <a:cubicBezTo>
                    <a:pt x="3207" y="433"/>
                    <a:pt x="3451" y="557"/>
                    <a:pt x="3613" y="858"/>
                  </a:cubicBezTo>
                  <a:cubicBezTo>
                    <a:pt x="3778" y="1168"/>
                    <a:pt x="3792" y="1519"/>
                    <a:pt x="3760" y="1860"/>
                  </a:cubicBezTo>
                  <a:cubicBezTo>
                    <a:pt x="3700" y="2482"/>
                    <a:pt x="3426" y="2969"/>
                    <a:pt x="3088" y="3468"/>
                  </a:cubicBezTo>
                  <a:cubicBezTo>
                    <a:pt x="2341" y="3253"/>
                    <a:pt x="1202" y="3168"/>
                    <a:pt x="661" y="2565"/>
                  </a:cubicBezTo>
                  <a:cubicBezTo>
                    <a:pt x="462" y="2343"/>
                    <a:pt x="361" y="2045"/>
                    <a:pt x="470" y="1762"/>
                  </a:cubicBezTo>
                  <a:cubicBezTo>
                    <a:pt x="557" y="1528"/>
                    <a:pt x="734" y="1449"/>
                    <a:pt x="935" y="1449"/>
                  </a:cubicBezTo>
                  <a:cubicBezTo>
                    <a:pt x="1091" y="1449"/>
                    <a:pt x="1262" y="1497"/>
                    <a:pt x="1416" y="1556"/>
                  </a:cubicBezTo>
                  <a:cubicBezTo>
                    <a:pt x="1705" y="1665"/>
                    <a:pt x="1888" y="1798"/>
                    <a:pt x="2202" y="1838"/>
                  </a:cubicBezTo>
                  <a:cubicBezTo>
                    <a:pt x="2209" y="1839"/>
                    <a:pt x="2216" y="1839"/>
                    <a:pt x="2223" y="1839"/>
                  </a:cubicBezTo>
                  <a:cubicBezTo>
                    <a:pt x="2359" y="1839"/>
                    <a:pt x="2429" y="1656"/>
                    <a:pt x="2368" y="1549"/>
                  </a:cubicBezTo>
                  <a:cubicBezTo>
                    <a:pt x="2024" y="956"/>
                    <a:pt x="2482" y="433"/>
                    <a:pt x="2970" y="433"/>
                  </a:cubicBezTo>
                  <a:close/>
                  <a:moveTo>
                    <a:pt x="2928" y="1"/>
                  </a:moveTo>
                  <a:cubicBezTo>
                    <a:pt x="2274" y="1"/>
                    <a:pt x="1757" y="677"/>
                    <a:pt x="1893" y="1367"/>
                  </a:cubicBezTo>
                  <a:cubicBezTo>
                    <a:pt x="1551" y="1224"/>
                    <a:pt x="1235" y="972"/>
                    <a:pt x="877" y="972"/>
                  </a:cubicBezTo>
                  <a:cubicBezTo>
                    <a:pt x="781" y="972"/>
                    <a:pt x="683" y="990"/>
                    <a:pt x="581" y="1032"/>
                  </a:cubicBezTo>
                  <a:cubicBezTo>
                    <a:pt x="175" y="1200"/>
                    <a:pt x="1" y="1693"/>
                    <a:pt x="43" y="2103"/>
                  </a:cubicBezTo>
                  <a:cubicBezTo>
                    <a:pt x="170" y="3387"/>
                    <a:pt x="2033" y="3546"/>
                    <a:pt x="3017" y="3715"/>
                  </a:cubicBezTo>
                  <a:cubicBezTo>
                    <a:pt x="3046" y="3770"/>
                    <a:pt x="3110" y="3809"/>
                    <a:pt x="3176" y="3809"/>
                  </a:cubicBezTo>
                  <a:cubicBezTo>
                    <a:pt x="3215" y="3809"/>
                    <a:pt x="3254" y="3796"/>
                    <a:pt x="3287" y="3765"/>
                  </a:cubicBezTo>
                  <a:cubicBezTo>
                    <a:pt x="4118" y="2995"/>
                    <a:pt x="4689" y="1015"/>
                    <a:pt x="3569" y="222"/>
                  </a:cubicBezTo>
                  <a:cubicBezTo>
                    <a:pt x="3352" y="67"/>
                    <a:pt x="3133" y="1"/>
                    <a:pt x="29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1"/>
            <p:cNvSpPr/>
            <p:nvPr/>
          </p:nvSpPr>
          <p:spPr>
            <a:xfrm>
              <a:off x="1903100" y="2862382"/>
              <a:ext cx="131850" cy="90075"/>
            </a:xfrm>
            <a:custGeom>
              <a:avLst/>
              <a:gdLst/>
              <a:ahLst/>
              <a:cxnLst/>
              <a:rect l="l" t="t" r="r" b="b"/>
              <a:pathLst>
                <a:path w="5274" h="3603" extrusionOk="0">
                  <a:moveTo>
                    <a:pt x="2655" y="268"/>
                  </a:moveTo>
                  <a:lnTo>
                    <a:pt x="2655" y="268"/>
                  </a:lnTo>
                  <a:cubicBezTo>
                    <a:pt x="2641" y="323"/>
                    <a:pt x="2653" y="383"/>
                    <a:pt x="2708" y="435"/>
                  </a:cubicBezTo>
                  <a:cubicBezTo>
                    <a:pt x="3202" y="880"/>
                    <a:pt x="3814" y="1437"/>
                    <a:pt x="4027" y="2085"/>
                  </a:cubicBezTo>
                  <a:cubicBezTo>
                    <a:pt x="4224" y="2676"/>
                    <a:pt x="3915" y="3168"/>
                    <a:pt x="3479" y="3168"/>
                  </a:cubicBezTo>
                  <a:cubicBezTo>
                    <a:pt x="3312" y="3168"/>
                    <a:pt x="3126" y="3096"/>
                    <a:pt x="2943" y="2930"/>
                  </a:cubicBezTo>
                  <a:cubicBezTo>
                    <a:pt x="2662" y="2677"/>
                    <a:pt x="2565" y="2298"/>
                    <a:pt x="2500" y="1940"/>
                  </a:cubicBezTo>
                  <a:cubicBezTo>
                    <a:pt x="2483" y="1848"/>
                    <a:pt x="2399" y="1801"/>
                    <a:pt x="2315" y="1801"/>
                  </a:cubicBezTo>
                  <a:cubicBezTo>
                    <a:pt x="2248" y="1801"/>
                    <a:pt x="2180" y="1831"/>
                    <a:pt x="2148" y="1894"/>
                  </a:cubicBezTo>
                  <a:cubicBezTo>
                    <a:pt x="2080" y="2020"/>
                    <a:pt x="2013" y="2152"/>
                    <a:pt x="1937" y="2274"/>
                  </a:cubicBezTo>
                  <a:cubicBezTo>
                    <a:pt x="1838" y="2482"/>
                    <a:pt x="1688" y="2634"/>
                    <a:pt x="1482" y="2731"/>
                  </a:cubicBezTo>
                  <a:cubicBezTo>
                    <a:pt x="1394" y="2833"/>
                    <a:pt x="1307" y="2883"/>
                    <a:pt x="1222" y="2883"/>
                  </a:cubicBezTo>
                  <a:cubicBezTo>
                    <a:pt x="1107" y="2883"/>
                    <a:pt x="994" y="2790"/>
                    <a:pt x="884" y="2604"/>
                  </a:cubicBezTo>
                  <a:cubicBezTo>
                    <a:pt x="515" y="2328"/>
                    <a:pt x="460" y="2337"/>
                    <a:pt x="563" y="1942"/>
                  </a:cubicBezTo>
                  <a:cubicBezTo>
                    <a:pt x="615" y="1749"/>
                    <a:pt x="714" y="1564"/>
                    <a:pt x="826" y="1399"/>
                  </a:cubicBezTo>
                  <a:cubicBezTo>
                    <a:pt x="1251" y="781"/>
                    <a:pt x="1937" y="416"/>
                    <a:pt x="2655" y="268"/>
                  </a:cubicBezTo>
                  <a:close/>
                  <a:moveTo>
                    <a:pt x="2859" y="1"/>
                  </a:moveTo>
                  <a:cubicBezTo>
                    <a:pt x="1606" y="1"/>
                    <a:pt x="1" y="980"/>
                    <a:pt x="136" y="2411"/>
                  </a:cubicBezTo>
                  <a:cubicBezTo>
                    <a:pt x="183" y="2892"/>
                    <a:pt x="494" y="3256"/>
                    <a:pt x="988" y="3293"/>
                  </a:cubicBezTo>
                  <a:cubicBezTo>
                    <a:pt x="1018" y="3295"/>
                    <a:pt x="1046" y="3297"/>
                    <a:pt x="1074" y="3297"/>
                  </a:cubicBezTo>
                  <a:cubicBezTo>
                    <a:pt x="1616" y="3297"/>
                    <a:pt x="1986" y="2905"/>
                    <a:pt x="2263" y="2471"/>
                  </a:cubicBezTo>
                  <a:cubicBezTo>
                    <a:pt x="2502" y="3037"/>
                    <a:pt x="2994" y="3603"/>
                    <a:pt x="3554" y="3603"/>
                  </a:cubicBezTo>
                  <a:cubicBezTo>
                    <a:pt x="3769" y="3603"/>
                    <a:pt x="3993" y="3519"/>
                    <a:pt x="4218" y="3321"/>
                  </a:cubicBezTo>
                  <a:cubicBezTo>
                    <a:pt x="5273" y="2391"/>
                    <a:pt x="3651" y="760"/>
                    <a:pt x="2985" y="160"/>
                  </a:cubicBezTo>
                  <a:cubicBezTo>
                    <a:pt x="2981" y="155"/>
                    <a:pt x="2979" y="155"/>
                    <a:pt x="2977" y="153"/>
                  </a:cubicBezTo>
                  <a:cubicBezTo>
                    <a:pt x="2990" y="86"/>
                    <a:pt x="2947" y="1"/>
                    <a:pt x="2865" y="1"/>
                  </a:cubicBezTo>
                  <a:cubicBezTo>
                    <a:pt x="2863" y="1"/>
                    <a:pt x="2861" y="1"/>
                    <a:pt x="28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1"/>
            <p:cNvSpPr/>
            <p:nvPr/>
          </p:nvSpPr>
          <p:spPr>
            <a:xfrm>
              <a:off x="1804850" y="2770532"/>
              <a:ext cx="119350" cy="111675"/>
            </a:xfrm>
            <a:custGeom>
              <a:avLst/>
              <a:gdLst/>
              <a:ahLst/>
              <a:cxnLst/>
              <a:rect l="l" t="t" r="r" b="b"/>
              <a:pathLst>
                <a:path w="4774" h="4467" extrusionOk="0">
                  <a:moveTo>
                    <a:pt x="2876" y="421"/>
                  </a:moveTo>
                  <a:cubicBezTo>
                    <a:pt x="3094" y="421"/>
                    <a:pt x="3309" y="467"/>
                    <a:pt x="3499" y="585"/>
                  </a:cubicBezTo>
                  <a:cubicBezTo>
                    <a:pt x="4440" y="1166"/>
                    <a:pt x="3408" y="2045"/>
                    <a:pt x="2797" y="2208"/>
                  </a:cubicBezTo>
                  <a:cubicBezTo>
                    <a:pt x="2616" y="2257"/>
                    <a:pt x="2598" y="2557"/>
                    <a:pt x="2796" y="2594"/>
                  </a:cubicBezTo>
                  <a:cubicBezTo>
                    <a:pt x="3187" y="2665"/>
                    <a:pt x="3408" y="3125"/>
                    <a:pt x="3288" y="3502"/>
                  </a:cubicBezTo>
                  <a:cubicBezTo>
                    <a:pt x="3166" y="3888"/>
                    <a:pt x="2806" y="4030"/>
                    <a:pt x="2439" y="4030"/>
                  </a:cubicBezTo>
                  <a:cubicBezTo>
                    <a:pt x="2218" y="4030"/>
                    <a:pt x="1994" y="3979"/>
                    <a:pt x="1817" y="3898"/>
                  </a:cubicBezTo>
                  <a:cubicBezTo>
                    <a:pt x="1129" y="3584"/>
                    <a:pt x="760" y="2887"/>
                    <a:pt x="423" y="2240"/>
                  </a:cubicBezTo>
                  <a:cubicBezTo>
                    <a:pt x="811" y="1453"/>
                    <a:pt x="1483" y="735"/>
                    <a:pt x="2354" y="498"/>
                  </a:cubicBezTo>
                  <a:cubicBezTo>
                    <a:pt x="2522" y="451"/>
                    <a:pt x="2700" y="421"/>
                    <a:pt x="2876" y="421"/>
                  </a:cubicBezTo>
                  <a:close/>
                  <a:moveTo>
                    <a:pt x="2840" y="1"/>
                  </a:moveTo>
                  <a:cubicBezTo>
                    <a:pt x="1660" y="1"/>
                    <a:pt x="518" y="1122"/>
                    <a:pt x="56" y="2095"/>
                  </a:cubicBezTo>
                  <a:cubicBezTo>
                    <a:pt x="0" y="2210"/>
                    <a:pt x="63" y="2319"/>
                    <a:pt x="153" y="2367"/>
                  </a:cubicBezTo>
                  <a:cubicBezTo>
                    <a:pt x="561" y="3255"/>
                    <a:pt x="1337" y="4467"/>
                    <a:pt x="2381" y="4467"/>
                  </a:cubicBezTo>
                  <a:cubicBezTo>
                    <a:pt x="2608" y="4467"/>
                    <a:pt x="2849" y="4409"/>
                    <a:pt x="3101" y="4277"/>
                  </a:cubicBezTo>
                  <a:cubicBezTo>
                    <a:pt x="3803" y="3912"/>
                    <a:pt x="3900" y="2864"/>
                    <a:pt x="3334" y="2407"/>
                  </a:cubicBezTo>
                  <a:cubicBezTo>
                    <a:pt x="4189" y="1904"/>
                    <a:pt x="4773" y="705"/>
                    <a:pt x="3591" y="164"/>
                  </a:cubicBezTo>
                  <a:cubicBezTo>
                    <a:pt x="3343" y="51"/>
                    <a:pt x="3091" y="1"/>
                    <a:pt x="28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1"/>
            <p:cNvSpPr/>
            <p:nvPr/>
          </p:nvSpPr>
          <p:spPr>
            <a:xfrm>
              <a:off x="1671975" y="2821007"/>
              <a:ext cx="108650" cy="104775"/>
            </a:xfrm>
            <a:custGeom>
              <a:avLst/>
              <a:gdLst/>
              <a:ahLst/>
              <a:cxnLst/>
              <a:rect l="l" t="t" r="r" b="b"/>
              <a:pathLst>
                <a:path w="4346" h="4191" extrusionOk="0">
                  <a:moveTo>
                    <a:pt x="2645" y="451"/>
                  </a:moveTo>
                  <a:cubicBezTo>
                    <a:pt x="2924" y="451"/>
                    <a:pt x="3224" y="619"/>
                    <a:pt x="3357" y="851"/>
                  </a:cubicBezTo>
                  <a:cubicBezTo>
                    <a:pt x="3470" y="1052"/>
                    <a:pt x="3496" y="1418"/>
                    <a:pt x="3508" y="1616"/>
                  </a:cubicBezTo>
                  <a:cubicBezTo>
                    <a:pt x="3551" y="2408"/>
                    <a:pt x="3305" y="3082"/>
                    <a:pt x="3004" y="3798"/>
                  </a:cubicBezTo>
                  <a:cubicBezTo>
                    <a:pt x="2997" y="3812"/>
                    <a:pt x="2997" y="3826"/>
                    <a:pt x="2995" y="3839"/>
                  </a:cubicBezTo>
                  <a:cubicBezTo>
                    <a:pt x="2864" y="3857"/>
                    <a:pt x="2732" y="3866"/>
                    <a:pt x="2602" y="3866"/>
                  </a:cubicBezTo>
                  <a:cubicBezTo>
                    <a:pt x="2165" y="3866"/>
                    <a:pt x="1735" y="3764"/>
                    <a:pt x="1344" y="3533"/>
                  </a:cubicBezTo>
                  <a:cubicBezTo>
                    <a:pt x="1046" y="3360"/>
                    <a:pt x="748" y="3105"/>
                    <a:pt x="589" y="2791"/>
                  </a:cubicBezTo>
                  <a:cubicBezTo>
                    <a:pt x="287" y="2295"/>
                    <a:pt x="485" y="2006"/>
                    <a:pt x="1184" y="1925"/>
                  </a:cubicBezTo>
                  <a:cubicBezTo>
                    <a:pt x="1378" y="2000"/>
                    <a:pt x="1561" y="2094"/>
                    <a:pt x="1734" y="2211"/>
                  </a:cubicBezTo>
                  <a:cubicBezTo>
                    <a:pt x="1764" y="2230"/>
                    <a:pt x="1794" y="2239"/>
                    <a:pt x="1824" y="2239"/>
                  </a:cubicBezTo>
                  <a:cubicBezTo>
                    <a:pt x="1935" y="2239"/>
                    <a:pt x="2035" y="2124"/>
                    <a:pt x="2004" y="2004"/>
                  </a:cubicBezTo>
                  <a:cubicBezTo>
                    <a:pt x="1870" y="1496"/>
                    <a:pt x="1836" y="792"/>
                    <a:pt x="2376" y="513"/>
                  </a:cubicBezTo>
                  <a:cubicBezTo>
                    <a:pt x="2458" y="470"/>
                    <a:pt x="2550" y="451"/>
                    <a:pt x="2645" y="451"/>
                  </a:cubicBezTo>
                  <a:close/>
                  <a:moveTo>
                    <a:pt x="2766" y="0"/>
                  </a:moveTo>
                  <a:cubicBezTo>
                    <a:pt x="2454" y="0"/>
                    <a:pt x="2138" y="140"/>
                    <a:pt x="1919" y="366"/>
                  </a:cubicBezTo>
                  <a:cubicBezTo>
                    <a:pt x="1571" y="727"/>
                    <a:pt x="1510" y="1221"/>
                    <a:pt x="1571" y="1694"/>
                  </a:cubicBezTo>
                  <a:cubicBezTo>
                    <a:pt x="1350" y="1585"/>
                    <a:pt x="1110" y="1499"/>
                    <a:pt x="877" y="1499"/>
                  </a:cubicBezTo>
                  <a:cubicBezTo>
                    <a:pt x="699" y="1499"/>
                    <a:pt x="526" y="1549"/>
                    <a:pt x="370" y="1676"/>
                  </a:cubicBezTo>
                  <a:cubicBezTo>
                    <a:pt x="0" y="1976"/>
                    <a:pt x="40" y="2501"/>
                    <a:pt x="222" y="2893"/>
                  </a:cubicBezTo>
                  <a:cubicBezTo>
                    <a:pt x="612" y="3729"/>
                    <a:pt x="1529" y="4191"/>
                    <a:pt x="2429" y="4191"/>
                  </a:cubicBezTo>
                  <a:cubicBezTo>
                    <a:pt x="2743" y="4191"/>
                    <a:pt x="3056" y="4134"/>
                    <a:pt x="3343" y="4018"/>
                  </a:cubicBezTo>
                  <a:cubicBezTo>
                    <a:pt x="3442" y="3976"/>
                    <a:pt x="3445" y="3855"/>
                    <a:pt x="3378" y="3807"/>
                  </a:cubicBezTo>
                  <a:cubicBezTo>
                    <a:pt x="3925" y="2875"/>
                    <a:pt x="4345" y="716"/>
                    <a:pt x="3219" y="111"/>
                  </a:cubicBezTo>
                  <a:cubicBezTo>
                    <a:pt x="3077" y="35"/>
                    <a:pt x="2922" y="0"/>
                    <a:pt x="2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6" name="Google Shape;2936;p71"/>
          <p:cNvGrpSpPr/>
          <p:nvPr/>
        </p:nvGrpSpPr>
        <p:grpSpPr>
          <a:xfrm>
            <a:off x="6031629" y="2553882"/>
            <a:ext cx="1270698" cy="378879"/>
            <a:chOff x="1654700" y="2715707"/>
            <a:chExt cx="856150" cy="255275"/>
          </a:xfrm>
        </p:grpSpPr>
        <p:sp>
          <p:nvSpPr>
            <p:cNvPr id="2937" name="Google Shape;2937;p71"/>
            <p:cNvSpPr/>
            <p:nvPr/>
          </p:nvSpPr>
          <p:spPr>
            <a:xfrm>
              <a:off x="1679125" y="2832257"/>
              <a:ext cx="81650" cy="85425"/>
            </a:xfrm>
            <a:custGeom>
              <a:avLst/>
              <a:gdLst/>
              <a:ahLst/>
              <a:cxnLst/>
              <a:rect l="l" t="t" r="r" b="b"/>
              <a:pathLst>
                <a:path w="3266" h="3417" extrusionOk="0">
                  <a:moveTo>
                    <a:pt x="2359" y="1"/>
                  </a:moveTo>
                  <a:cubicBezTo>
                    <a:pt x="2265" y="1"/>
                    <a:pt x="2173" y="20"/>
                    <a:pt x="2090" y="63"/>
                  </a:cubicBezTo>
                  <a:cubicBezTo>
                    <a:pt x="1550" y="342"/>
                    <a:pt x="1584" y="1047"/>
                    <a:pt x="1718" y="1554"/>
                  </a:cubicBezTo>
                  <a:cubicBezTo>
                    <a:pt x="1750" y="1675"/>
                    <a:pt x="1650" y="1789"/>
                    <a:pt x="1538" y="1789"/>
                  </a:cubicBezTo>
                  <a:cubicBezTo>
                    <a:pt x="1508" y="1789"/>
                    <a:pt x="1478" y="1781"/>
                    <a:pt x="1448" y="1762"/>
                  </a:cubicBezTo>
                  <a:cubicBezTo>
                    <a:pt x="1275" y="1644"/>
                    <a:pt x="1092" y="1550"/>
                    <a:pt x="899" y="1476"/>
                  </a:cubicBezTo>
                  <a:cubicBezTo>
                    <a:pt x="199" y="1556"/>
                    <a:pt x="1" y="1845"/>
                    <a:pt x="303" y="2341"/>
                  </a:cubicBezTo>
                  <a:cubicBezTo>
                    <a:pt x="462" y="2655"/>
                    <a:pt x="760" y="2910"/>
                    <a:pt x="1058" y="3083"/>
                  </a:cubicBezTo>
                  <a:cubicBezTo>
                    <a:pt x="1449" y="3314"/>
                    <a:pt x="1878" y="3416"/>
                    <a:pt x="2315" y="3416"/>
                  </a:cubicBezTo>
                  <a:cubicBezTo>
                    <a:pt x="2446" y="3416"/>
                    <a:pt x="2577" y="3407"/>
                    <a:pt x="2709" y="3389"/>
                  </a:cubicBezTo>
                  <a:cubicBezTo>
                    <a:pt x="2711" y="3376"/>
                    <a:pt x="2711" y="3362"/>
                    <a:pt x="2718" y="3348"/>
                  </a:cubicBezTo>
                  <a:cubicBezTo>
                    <a:pt x="3019" y="2632"/>
                    <a:pt x="3265" y="1958"/>
                    <a:pt x="3222" y="1166"/>
                  </a:cubicBezTo>
                  <a:cubicBezTo>
                    <a:pt x="3210" y="968"/>
                    <a:pt x="3184" y="602"/>
                    <a:pt x="3071" y="402"/>
                  </a:cubicBezTo>
                  <a:cubicBezTo>
                    <a:pt x="2938" y="169"/>
                    <a:pt x="2638" y="1"/>
                    <a:pt x="235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1"/>
            <p:cNvSpPr/>
            <p:nvPr/>
          </p:nvSpPr>
          <p:spPr>
            <a:xfrm>
              <a:off x="1700275" y="2731082"/>
              <a:ext cx="92175" cy="52750"/>
            </a:xfrm>
            <a:custGeom>
              <a:avLst/>
              <a:gdLst/>
              <a:ahLst/>
              <a:cxnLst/>
              <a:rect l="l" t="t" r="r" b="b"/>
              <a:pathLst>
                <a:path w="3687" h="2110" extrusionOk="0">
                  <a:moveTo>
                    <a:pt x="3276" y="0"/>
                  </a:moveTo>
                  <a:cubicBezTo>
                    <a:pt x="2636" y="18"/>
                    <a:pt x="1994" y="30"/>
                    <a:pt x="1356" y="30"/>
                  </a:cubicBezTo>
                  <a:cubicBezTo>
                    <a:pt x="1335" y="54"/>
                    <a:pt x="1306" y="71"/>
                    <a:pt x="1270" y="71"/>
                  </a:cubicBezTo>
                  <a:cubicBezTo>
                    <a:pt x="1261" y="71"/>
                    <a:pt x="1253" y="70"/>
                    <a:pt x="1244" y="68"/>
                  </a:cubicBezTo>
                  <a:cubicBezTo>
                    <a:pt x="1208" y="63"/>
                    <a:pt x="1171" y="60"/>
                    <a:pt x="1136" y="60"/>
                  </a:cubicBezTo>
                  <a:cubicBezTo>
                    <a:pt x="462" y="60"/>
                    <a:pt x="0" y="1007"/>
                    <a:pt x="680" y="1357"/>
                  </a:cubicBezTo>
                  <a:cubicBezTo>
                    <a:pt x="775" y="1406"/>
                    <a:pt x="879" y="1429"/>
                    <a:pt x="984" y="1429"/>
                  </a:cubicBezTo>
                  <a:cubicBezTo>
                    <a:pt x="1284" y="1429"/>
                    <a:pt x="1589" y="1243"/>
                    <a:pt x="1694" y="963"/>
                  </a:cubicBezTo>
                  <a:cubicBezTo>
                    <a:pt x="1723" y="887"/>
                    <a:pt x="1787" y="853"/>
                    <a:pt x="1850" y="853"/>
                  </a:cubicBezTo>
                  <a:cubicBezTo>
                    <a:pt x="1943" y="853"/>
                    <a:pt x="2034" y="928"/>
                    <a:pt x="2002" y="1048"/>
                  </a:cubicBezTo>
                  <a:cubicBezTo>
                    <a:pt x="1828" y="1672"/>
                    <a:pt x="2301" y="2110"/>
                    <a:pt x="2774" y="2110"/>
                  </a:cubicBezTo>
                  <a:cubicBezTo>
                    <a:pt x="3063" y="2110"/>
                    <a:pt x="3351" y="1948"/>
                    <a:pt x="3493" y="1567"/>
                  </a:cubicBezTo>
                  <a:cubicBezTo>
                    <a:pt x="3686" y="1048"/>
                    <a:pt x="3440" y="494"/>
                    <a:pt x="327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1"/>
            <p:cNvSpPr/>
            <p:nvPr/>
          </p:nvSpPr>
          <p:spPr>
            <a:xfrm>
              <a:off x="1815425" y="2781057"/>
              <a:ext cx="100425" cy="90250"/>
            </a:xfrm>
            <a:custGeom>
              <a:avLst/>
              <a:gdLst/>
              <a:ahLst/>
              <a:cxnLst/>
              <a:rect l="l" t="t" r="r" b="b"/>
              <a:pathLst>
                <a:path w="4017" h="3610" extrusionOk="0">
                  <a:moveTo>
                    <a:pt x="2453" y="0"/>
                  </a:moveTo>
                  <a:cubicBezTo>
                    <a:pt x="2277" y="0"/>
                    <a:pt x="2099" y="30"/>
                    <a:pt x="1931" y="77"/>
                  </a:cubicBezTo>
                  <a:cubicBezTo>
                    <a:pt x="1060" y="314"/>
                    <a:pt x="388" y="1032"/>
                    <a:pt x="0" y="1819"/>
                  </a:cubicBezTo>
                  <a:cubicBezTo>
                    <a:pt x="337" y="2466"/>
                    <a:pt x="706" y="3163"/>
                    <a:pt x="1394" y="3477"/>
                  </a:cubicBezTo>
                  <a:cubicBezTo>
                    <a:pt x="1571" y="3558"/>
                    <a:pt x="1795" y="3609"/>
                    <a:pt x="2015" y="3609"/>
                  </a:cubicBezTo>
                  <a:cubicBezTo>
                    <a:pt x="2383" y="3609"/>
                    <a:pt x="2742" y="3467"/>
                    <a:pt x="2865" y="3080"/>
                  </a:cubicBezTo>
                  <a:cubicBezTo>
                    <a:pt x="2985" y="2704"/>
                    <a:pt x="2764" y="2244"/>
                    <a:pt x="2374" y="2173"/>
                  </a:cubicBezTo>
                  <a:cubicBezTo>
                    <a:pt x="2175" y="2136"/>
                    <a:pt x="2193" y="1835"/>
                    <a:pt x="2374" y="1787"/>
                  </a:cubicBezTo>
                  <a:cubicBezTo>
                    <a:pt x="2985" y="1624"/>
                    <a:pt x="4017" y="745"/>
                    <a:pt x="3076" y="164"/>
                  </a:cubicBezTo>
                  <a:cubicBezTo>
                    <a:pt x="2886" y="46"/>
                    <a:pt x="2671" y="0"/>
                    <a:pt x="2453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1"/>
            <p:cNvSpPr/>
            <p:nvPr/>
          </p:nvSpPr>
          <p:spPr>
            <a:xfrm>
              <a:off x="1914575" y="2869057"/>
              <a:ext cx="94125" cy="72550"/>
            </a:xfrm>
            <a:custGeom>
              <a:avLst/>
              <a:gdLst/>
              <a:ahLst/>
              <a:cxnLst/>
              <a:rect l="l" t="t" r="r" b="b"/>
              <a:pathLst>
                <a:path w="3765" h="2902" extrusionOk="0">
                  <a:moveTo>
                    <a:pt x="2196" y="1"/>
                  </a:moveTo>
                  <a:lnTo>
                    <a:pt x="2196" y="1"/>
                  </a:lnTo>
                  <a:cubicBezTo>
                    <a:pt x="1478" y="149"/>
                    <a:pt x="792" y="514"/>
                    <a:pt x="368" y="1132"/>
                  </a:cubicBezTo>
                  <a:cubicBezTo>
                    <a:pt x="255" y="1297"/>
                    <a:pt x="156" y="1482"/>
                    <a:pt x="104" y="1675"/>
                  </a:cubicBezTo>
                  <a:cubicBezTo>
                    <a:pt x="1" y="2070"/>
                    <a:pt x="56" y="2061"/>
                    <a:pt x="426" y="2338"/>
                  </a:cubicBezTo>
                  <a:cubicBezTo>
                    <a:pt x="536" y="2524"/>
                    <a:pt x="648" y="2616"/>
                    <a:pt x="763" y="2616"/>
                  </a:cubicBezTo>
                  <a:cubicBezTo>
                    <a:pt x="848" y="2616"/>
                    <a:pt x="935" y="2566"/>
                    <a:pt x="1023" y="2464"/>
                  </a:cubicBezTo>
                  <a:cubicBezTo>
                    <a:pt x="1229" y="2368"/>
                    <a:pt x="1379" y="2215"/>
                    <a:pt x="1478" y="2007"/>
                  </a:cubicBezTo>
                  <a:cubicBezTo>
                    <a:pt x="1554" y="1885"/>
                    <a:pt x="1621" y="1754"/>
                    <a:pt x="1689" y="1627"/>
                  </a:cubicBezTo>
                  <a:cubicBezTo>
                    <a:pt x="1721" y="1564"/>
                    <a:pt x="1789" y="1534"/>
                    <a:pt x="1856" y="1534"/>
                  </a:cubicBezTo>
                  <a:cubicBezTo>
                    <a:pt x="1940" y="1534"/>
                    <a:pt x="2024" y="1581"/>
                    <a:pt x="2041" y="1673"/>
                  </a:cubicBezTo>
                  <a:cubicBezTo>
                    <a:pt x="2106" y="2031"/>
                    <a:pt x="2203" y="2410"/>
                    <a:pt x="2484" y="2663"/>
                  </a:cubicBezTo>
                  <a:cubicBezTo>
                    <a:pt x="2667" y="2829"/>
                    <a:pt x="2853" y="2901"/>
                    <a:pt x="3020" y="2901"/>
                  </a:cubicBezTo>
                  <a:cubicBezTo>
                    <a:pt x="3456" y="2901"/>
                    <a:pt x="3765" y="2409"/>
                    <a:pt x="3568" y="1818"/>
                  </a:cubicBezTo>
                  <a:cubicBezTo>
                    <a:pt x="3355" y="1170"/>
                    <a:pt x="2743" y="613"/>
                    <a:pt x="2249" y="168"/>
                  </a:cubicBezTo>
                  <a:cubicBezTo>
                    <a:pt x="2194" y="117"/>
                    <a:pt x="2182" y="56"/>
                    <a:pt x="2196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71"/>
            <p:cNvSpPr/>
            <p:nvPr/>
          </p:nvSpPr>
          <p:spPr>
            <a:xfrm>
              <a:off x="1978450" y="2743957"/>
              <a:ext cx="85825" cy="75925"/>
            </a:xfrm>
            <a:custGeom>
              <a:avLst/>
              <a:gdLst/>
              <a:ahLst/>
              <a:cxnLst/>
              <a:rect l="l" t="t" r="r" b="b"/>
              <a:pathLst>
                <a:path w="3433" h="3037" extrusionOk="0">
                  <a:moveTo>
                    <a:pt x="2610" y="1"/>
                  </a:moveTo>
                  <a:cubicBezTo>
                    <a:pt x="2122" y="1"/>
                    <a:pt x="1664" y="524"/>
                    <a:pt x="2008" y="1117"/>
                  </a:cubicBezTo>
                  <a:cubicBezTo>
                    <a:pt x="2069" y="1224"/>
                    <a:pt x="2000" y="1407"/>
                    <a:pt x="1863" y="1407"/>
                  </a:cubicBezTo>
                  <a:cubicBezTo>
                    <a:pt x="1856" y="1407"/>
                    <a:pt x="1849" y="1407"/>
                    <a:pt x="1842" y="1406"/>
                  </a:cubicBezTo>
                  <a:cubicBezTo>
                    <a:pt x="1528" y="1366"/>
                    <a:pt x="1345" y="1233"/>
                    <a:pt x="1056" y="1124"/>
                  </a:cubicBezTo>
                  <a:cubicBezTo>
                    <a:pt x="902" y="1064"/>
                    <a:pt x="731" y="1017"/>
                    <a:pt x="575" y="1017"/>
                  </a:cubicBezTo>
                  <a:cubicBezTo>
                    <a:pt x="374" y="1017"/>
                    <a:pt x="197" y="1095"/>
                    <a:pt x="110" y="1329"/>
                  </a:cubicBezTo>
                  <a:cubicBezTo>
                    <a:pt x="1" y="1613"/>
                    <a:pt x="104" y="1911"/>
                    <a:pt x="301" y="2133"/>
                  </a:cubicBezTo>
                  <a:cubicBezTo>
                    <a:pt x="842" y="2736"/>
                    <a:pt x="1981" y="2821"/>
                    <a:pt x="2728" y="3036"/>
                  </a:cubicBezTo>
                  <a:cubicBezTo>
                    <a:pt x="3066" y="2537"/>
                    <a:pt x="3340" y="2050"/>
                    <a:pt x="3400" y="1428"/>
                  </a:cubicBezTo>
                  <a:cubicBezTo>
                    <a:pt x="3432" y="1087"/>
                    <a:pt x="3418" y="736"/>
                    <a:pt x="3253" y="426"/>
                  </a:cubicBezTo>
                  <a:cubicBezTo>
                    <a:pt x="3091" y="125"/>
                    <a:pt x="2847" y="1"/>
                    <a:pt x="2610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1"/>
            <p:cNvSpPr/>
            <p:nvPr/>
          </p:nvSpPr>
          <p:spPr>
            <a:xfrm>
              <a:off x="2106725" y="2825882"/>
              <a:ext cx="94575" cy="94125"/>
            </a:xfrm>
            <a:custGeom>
              <a:avLst/>
              <a:gdLst/>
              <a:ahLst/>
              <a:cxnLst/>
              <a:rect l="l" t="t" r="r" b="b"/>
              <a:pathLst>
                <a:path w="3783" h="3765" extrusionOk="0">
                  <a:moveTo>
                    <a:pt x="2457" y="1"/>
                  </a:moveTo>
                  <a:cubicBezTo>
                    <a:pt x="2113" y="1"/>
                    <a:pt x="1790" y="103"/>
                    <a:pt x="1478" y="239"/>
                  </a:cubicBezTo>
                  <a:cubicBezTo>
                    <a:pt x="834" y="519"/>
                    <a:pt x="357" y="978"/>
                    <a:pt x="1" y="1562"/>
                  </a:cubicBezTo>
                  <a:cubicBezTo>
                    <a:pt x="19" y="1576"/>
                    <a:pt x="40" y="1594"/>
                    <a:pt x="54" y="1618"/>
                  </a:cubicBezTo>
                  <a:cubicBezTo>
                    <a:pt x="525" y="2336"/>
                    <a:pt x="1021" y="3123"/>
                    <a:pt x="1814" y="3519"/>
                  </a:cubicBezTo>
                  <a:cubicBezTo>
                    <a:pt x="2109" y="3674"/>
                    <a:pt x="2425" y="3756"/>
                    <a:pt x="2758" y="3762"/>
                  </a:cubicBezTo>
                  <a:cubicBezTo>
                    <a:pt x="2787" y="3763"/>
                    <a:pt x="2815" y="3764"/>
                    <a:pt x="2842" y="3764"/>
                  </a:cubicBezTo>
                  <a:cubicBezTo>
                    <a:pt x="3512" y="3764"/>
                    <a:pt x="3745" y="3295"/>
                    <a:pt x="3546" y="2356"/>
                  </a:cubicBezTo>
                  <a:cubicBezTo>
                    <a:pt x="3325" y="2081"/>
                    <a:pt x="2894" y="1929"/>
                    <a:pt x="2580" y="1793"/>
                  </a:cubicBezTo>
                  <a:cubicBezTo>
                    <a:pt x="2393" y="1712"/>
                    <a:pt x="2502" y="1437"/>
                    <a:pt x="2679" y="1433"/>
                  </a:cubicBezTo>
                  <a:cubicBezTo>
                    <a:pt x="3783" y="1403"/>
                    <a:pt x="3421" y="24"/>
                    <a:pt x="2512" y="2"/>
                  </a:cubicBezTo>
                  <a:cubicBezTo>
                    <a:pt x="2494" y="1"/>
                    <a:pt x="2475" y="1"/>
                    <a:pt x="2457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1"/>
            <p:cNvSpPr/>
            <p:nvPr/>
          </p:nvSpPr>
          <p:spPr>
            <a:xfrm>
              <a:off x="2228650" y="2726557"/>
              <a:ext cx="87175" cy="86800"/>
            </a:xfrm>
            <a:custGeom>
              <a:avLst/>
              <a:gdLst/>
              <a:ahLst/>
              <a:cxnLst/>
              <a:rect l="l" t="t" r="r" b="b"/>
              <a:pathLst>
                <a:path w="3487" h="3472" extrusionOk="0">
                  <a:moveTo>
                    <a:pt x="3486" y="1"/>
                  </a:moveTo>
                  <a:lnTo>
                    <a:pt x="3486" y="1"/>
                  </a:lnTo>
                  <a:cubicBezTo>
                    <a:pt x="2623" y="7"/>
                    <a:pt x="1757" y="14"/>
                    <a:pt x="894" y="19"/>
                  </a:cubicBezTo>
                  <a:cubicBezTo>
                    <a:pt x="716" y="84"/>
                    <a:pt x="548" y="164"/>
                    <a:pt x="388" y="263"/>
                  </a:cubicBezTo>
                  <a:cubicBezTo>
                    <a:pt x="55" y="386"/>
                    <a:pt x="1" y="605"/>
                    <a:pt x="218" y="919"/>
                  </a:cubicBezTo>
                  <a:cubicBezTo>
                    <a:pt x="176" y="1269"/>
                    <a:pt x="317" y="1452"/>
                    <a:pt x="640" y="1476"/>
                  </a:cubicBezTo>
                  <a:cubicBezTo>
                    <a:pt x="810" y="1524"/>
                    <a:pt x="983" y="1554"/>
                    <a:pt x="1162" y="1569"/>
                  </a:cubicBezTo>
                  <a:cubicBezTo>
                    <a:pt x="1339" y="1587"/>
                    <a:pt x="1411" y="1802"/>
                    <a:pt x="1254" y="1905"/>
                  </a:cubicBezTo>
                  <a:cubicBezTo>
                    <a:pt x="391" y="2472"/>
                    <a:pt x="939" y="3471"/>
                    <a:pt x="1678" y="3471"/>
                  </a:cubicBezTo>
                  <a:cubicBezTo>
                    <a:pt x="1850" y="3471"/>
                    <a:pt x="2031" y="3418"/>
                    <a:pt x="2208" y="3293"/>
                  </a:cubicBezTo>
                  <a:cubicBezTo>
                    <a:pt x="2522" y="3069"/>
                    <a:pt x="2695" y="2686"/>
                    <a:pt x="2836" y="2339"/>
                  </a:cubicBezTo>
                  <a:cubicBezTo>
                    <a:pt x="3131" y="1609"/>
                    <a:pt x="3309" y="829"/>
                    <a:pt x="3464" y="58"/>
                  </a:cubicBezTo>
                  <a:cubicBezTo>
                    <a:pt x="3468" y="35"/>
                    <a:pt x="3478" y="17"/>
                    <a:pt x="3486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1"/>
            <p:cNvSpPr/>
            <p:nvPr/>
          </p:nvSpPr>
          <p:spPr>
            <a:xfrm>
              <a:off x="2292425" y="2845457"/>
              <a:ext cx="92325" cy="80800"/>
            </a:xfrm>
            <a:custGeom>
              <a:avLst/>
              <a:gdLst/>
              <a:ahLst/>
              <a:cxnLst/>
              <a:rect l="l" t="t" r="r" b="b"/>
              <a:pathLst>
                <a:path w="3693" h="3232" extrusionOk="0">
                  <a:moveTo>
                    <a:pt x="2559" y="1"/>
                  </a:moveTo>
                  <a:cubicBezTo>
                    <a:pt x="1857" y="107"/>
                    <a:pt x="1180" y="336"/>
                    <a:pt x="671" y="855"/>
                  </a:cubicBezTo>
                  <a:cubicBezTo>
                    <a:pt x="532" y="989"/>
                    <a:pt x="416" y="1139"/>
                    <a:pt x="327" y="1305"/>
                  </a:cubicBezTo>
                  <a:cubicBezTo>
                    <a:pt x="1" y="1881"/>
                    <a:pt x="250" y="2255"/>
                    <a:pt x="1079" y="2426"/>
                  </a:cubicBezTo>
                  <a:cubicBezTo>
                    <a:pt x="1398" y="2280"/>
                    <a:pt x="1591" y="1878"/>
                    <a:pt x="1748" y="1585"/>
                  </a:cubicBezTo>
                  <a:cubicBezTo>
                    <a:pt x="1781" y="1525"/>
                    <a:pt x="1840" y="1498"/>
                    <a:pt x="1900" y="1498"/>
                  </a:cubicBezTo>
                  <a:cubicBezTo>
                    <a:pt x="1997" y="1498"/>
                    <a:pt x="2095" y="1566"/>
                    <a:pt x="2088" y="1677"/>
                  </a:cubicBezTo>
                  <a:cubicBezTo>
                    <a:pt x="2067" y="1961"/>
                    <a:pt x="2053" y="2261"/>
                    <a:pt x="2128" y="2541"/>
                  </a:cubicBezTo>
                  <a:cubicBezTo>
                    <a:pt x="2253" y="3001"/>
                    <a:pt x="2481" y="3232"/>
                    <a:pt x="2925" y="3232"/>
                  </a:cubicBezTo>
                  <a:cubicBezTo>
                    <a:pt x="2962" y="3232"/>
                    <a:pt x="3001" y="3230"/>
                    <a:pt x="3041" y="3227"/>
                  </a:cubicBezTo>
                  <a:cubicBezTo>
                    <a:pt x="3510" y="3192"/>
                    <a:pt x="3677" y="3021"/>
                    <a:pt x="3688" y="2520"/>
                  </a:cubicBezTo>
                  <a:cubicBezTo>
                    <a:pt x="3693" y="2351"/>
                    <a:pt x="3661" y="2173"/>
                    <a:pt x="3612" y="2014"/>
                  </a:cubicBezTo>
                  <a:cubicBezTo>
                    <a:pt x="3395" y="1322"/>
                    <a:pt x="2785" y="823"/>
                    <a:pt x="2536" y="139"/>
                  </a:cubicBezTo>
                  <a:cubicBezTo>
                    <a:pt x="2515" y="84"/>
                    <a:pt x="2529" y="38"/>
                    <a:pt x="255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71"/>
            <p:cNvSpPr/>
            <p:nvPr/>
          </p:nvSpPr>
          <p:spPr>
            <a:xfrm>
              <a:off x="2450750" y="2725107"/>
              <a:ext cx="45450" cy="37675"/>
            </a:xfrm>
            <a:custGeom>
              <a:avLst/>
              <a:gdLst/>
              <a:ahLst/>
              <a:cxnLst/>
              <a:rect l="l" t="t" r="r" b="b"/>
              <a:pathLst>
                <a:path w="1818" h="1507" extrusionOk="0">
                  <a:moveTo>
                    <a:pt x="1818" y="1"/>
                  </a:moveTo>
                  <a:lnTo>
                    <a:pt x="1818" y="1"/>
                  </a:lnTo>
                  <a:cubicBezTo>
                    <a:pt x="1211" y="5"/>
                    <a:pt x="606" y="9"/>
                    <a:pt x="1" y="15"/>
                  </a:cubicBezTo>
                  <a:cubicBezTo>
                    <a:pt x="421" y="343"/>
                    <a:pt x="631" y="933"/>
                    <a:pt x="606" y="1506"/>
                  </a:cubicBezTo>
                  <a:cubicBezTo>
                    <a:pt x="1008" y="995"/>
                    <a:pt x="1419" y="494"/>
                    <a:pt x="1818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71"/>
            <p:cNvSpPr/>
            <p:nvPr/>
          </p:nvSpPr>
          <p:spPr>
            <a:xfrm>
              <a:off x="2364350" y="2729007"/>
              <a:ext cx="94625" cy="79200"/>
            </a:xfrm>
            <a:custGeom>
              <a:avLst/>
              <a:gdLst/>
              <a:ahLst/>
              <a:cxnLst/>
              <a:rect l="l" t="t" r="r" b="b"/>
              <a:pathLst>
                <a:path w="3785" h="3168" extrusionOk="0">
                  <a:moveTo>
                    <a:pt x="2706" y="0"/>
                  </a:moveTo>
                  <a:cubicBezTo>
                    <a:pt x="2097" y="0"/>
                    <a:pt x="1597" y="723"/>
                    <a:pt x="2106" y="1242"/>
                  </a:cubicBezTo>
                  <a:cubicBezTo>
                    <a:pt x="2243" y="1382"/>
                    <a:pt x="2117" y="1556"/>
                    <a:pt x="1967" y="1556"/>
                  </a:cubicBezTo>
                  <a:cubicBezTo>
                    <a:pt x="1924" y="1556"/>
                    <a:pt x="1879" y="1542"/>
                    <a:pt x="1838" y="1509"/>
                  </a:cubicBezTo>
                  <a:cubicBezTo>
                    <a:pt x="1632" y="1348"/>
                    <a:pt x="1430" y="1280"/>
                    <a:pt x="1245" y="1280"/>
                  </a:cubicBezTo>
                  <a:cubicBezTo>
                    <a:pt x="463" y="1280"/>
                    <a:pt x="1" y="2500"/>
                    <a:pt x="913" y="2990"/>
                  </a:cubicBezTo>
                  <a:cubicBezTo>
                    <a:pt x="1153" y="3119"/>
                    <a:pt x="1405" y="3167"/>
                    <a:pt x="1661" y="3167"/>
                  </a:cubicBezTo>
                  <a:cubicBezTo>
                    <a:pt x="2070" y="3167"/>
                    <a:pt x="2489" y="3044"/>
                    <a:pt x="2884" y="2927"/>
                  </a:cubicBezTo>
                  <a:cubicBezTo>
                    <a:pt x="3172" y="2511"/>
                    <a:pt x="3476" y="2105"/>
                    <a:pt x="3784" y="1704"/>
                  </a:cubicBezTo>
                  <a:cubicBezTo>
                    <a:pt x="3709" y="1666"/>
                    <a:pt x="3651" y="1590"/>
                    <a:pt x="3667" y="1487"/>
                  </a:cubicBezTo>
                  <a:cubicBezTo>
                    <a:pt x="3759" y="918"/>
                    <a:pt x="3586" y="334"/>
                    <a:pt x="3039" y="76"/>
                  </a:cubicBezTo>
                  <a:cubicBezTo>
                    <a:pt x="2928" y="24"/>
                    <a:pt x="2815" y="0"/>
                    <a:pt x="270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71"/>
            <p:cNvSpPr/>
            <p:nvPr/>
          </p:nvSpPr>
          <p:spPr>
            <a:xfrm>
              <a:off x="1654700" y="2715707"/>
              <a:ext cx="856150" cy="255275"/>
            </a:xfrm>
            <a:custGeom>
              <a:avLst/>
              <a:gdLst/>
              <a:ahLst/>
              <a:cxnLst/>
              <a:rect l="l" t="t" r="r" b="b"/>
              <a:pathLst>
                <a:path w="34246" h="10211" extrusionOk="0">
                  <a:moveTo>
                    <a:pt x="33660" y="377"/>
                  </a:moveTo>
                  <a:lnTo>
                    <a:pt x="33660" y="377"/>
                  </a:lnTo>
                  <a:cubicBezTo>
                    <a:pt x="33260" y="871"/>
                    <a:pt x="32850" y="1372"/>
                    <a:pt x="32448" y="1882"/>
                  </a:cubicBezTo>
                  <a:cubicBezTo>
                    <a:pt x="32473" y="1309"/>
                    <a:pt x="32263" y="719"/>
                    <a:pt x="31843" y="391"/>
                  </a:cubicBezTo>
                  <a:cubicBezTo>
                    <a:pt x="32448" y="386"/>
                    <a:pt x="33053" y="381"/>
                    <a:pt x="33660" y="377"/>
                  </a:cubicBezTo>
                  <a:close/>
                  <a:moveTo>
                    <a:pt x="5099" y="615"/>
                  </a:moveTo>
                  <a:cubicBezTo>
                    <a:pt x="5263" y="1109"/>
                    <a:pt x="5509" y="1663"/>
                    <a:pt x="5316" y="2182"/>
                  </a:cubicBezTo>
                  <a:cubicBezTo>
                    <a:pt x="5174" y="2563"/>
                    <a:pt x="4886" y="2725"/>
                    <a:pt x="4598" y="2725"/>
                  </a:cubicBezTo>
                  <a:cubicBezTo>
                    <a:pt x="4124" y="2725"/>
                    <a:pt x="3651" y="2287"/>
                    <a:pt x="3825" y="1663"/>
                  </a:cubicBezTo>
                  <a:cubicBezTo>
                    <a:pt x="3858" y="1543"/>
                    <a:pt x="3767" y="1468"/>
                    <a:pt x="3673" y="1468"/>
                  </a:cubicBezTo>
                  <a:cubicBezTo>
                    <a:pt x="3610" y="1468"/>
                    <a:pt x="3546" y="1502"/>
                    <a:pt x="3517" y="1578"/>
                  </a:cubicBezTo>
                  <a:cubicBezTo>
                    <a:pt x="3412" y="1858"/>
                    <a:pt x="3106" y="2044"/>
                    <a:pt x="2806" y="2044"/>
                  </a:cubicBezTo>
                  <a:cubicBezTo>
                    <a:pt x="2701" y="2044"/>
                    <a:pt x="2597" y="2022"/>
                    <a:pt x="2503" y="1973"/>
                  </a:cubicBezTo>
                  <a:cubicBezTo>
                    <a:pt x="1824" y="1622"/>
                    <a:pt x="2285" y="676"/>
                    <a:pt x="2958" y="676"/>
                  </a:cubicBezTo>
                  <a:cubicBezTo>
                    <a:pt x="2994" y="676"/>
                    <a:pt x="3030" y="679"/>
                    <a:pt x="3067" y="684"/>
                  </a:cubicBezTo>
                  <a:cubicBezTo>
                    <a:pt x="3075" y="686"/>
                    <a:pt x="3083" y="687"/>
                    <a:pt x="3091" y="687"/>
                  </a:cubicBezTo>
                  <a:cubicBezTo>
                    <a:pt x="3128" y="687"/>
                    <a:pt x="3157" y="670"/>
                    <a:pt x="3180" y="645"/>
                  </a:cubicBezTo>
                  <a:cubicBezTo>
                    <a:pt x="3817" y="645"/>
                    <a:pt x="4459" y="633"/>
                    <a:pt x="5099" y="615"/>
                  </a:cubicBezTo>
                  <a:close/>
                  <a:moveTo>
                    <a:pt x="31092" y="532"/>
                  </a:moveTo>
                  <a:cubicBezTo>
                    <a:pt x="31201" y="532"/>
                    <a:pt x="31314" y="556"/>
                    <a:pt x="31425" y="608"/>
                  </a:cubicBezTo>
                  <a:cubicBezTo>
                    <a:pt x="31972" y="866"/>
                    <a:pt x="32146" y="1450"/>
                    <a:pt x="32053" y="2019"/>
                  </a:cubicBezTo>
                  <a:cubicBezTo>
                    <a:pt x="32037" y="2122"/>
                    <a:pt x="32095" y="2198"/>
                    <a:pt x="32170" y="2236"/>
                  </a:cubicBezTo>
                  <a:cubicBezTo>
                    <a:pt x="31862" y="2637"/>
                    <a:pt x="31558" y="3043"/>
                    <a:pt x="31270" y="3459"/>
                  </a:cubicBezTo>
                  <a:cubicBezTo>
                    <a:pt x="30875" y="3576"/>
                    <a:pt x="30456" y="3699"/>
                    <a:pt x="30047" y="3699"/>
                  </a:cubicBezTo>
                  <a:cubicBezTo>
                    <a:pt x="29791" y="3699"/>
                    <a:pt x="29539" y="3651"/>
                    <a:pt x="29299" y="3522"/>
                  </a:cubicBezTo>
                  <a:cubicBezTo>
                    <a:pt x="28387" y="3032"/>
                    <a:pt x="28849" y="1812"/>
                    <a:pt x="29631" y="1812"/>
                  </a:cubicBezTo>
                  <a:cubicBezTo>
                    <a:pt x="29816" y="1812"/>
                    <a:pt x="30018" y="1880"/>
                    <a:pt x="30224" y="2041"/>
                  </a:cubicBezTo>
                  <a:cubicBezTo>
                    <a:pt x="30265" y="2074"/>
                    <a:pt x="30310" y="2088"/>
                    <a:pt x="30353" y="2088"/>
                  </a:cubicBezTo>
                  <a:cubicBezTo>
                    <a:pt x="30503" y="2088"/>
                    <a:pt x="30629" y="1914"/>
                    <a:pt x="30492" y="1774"/>
                  </a:cubicBezTo>
                  <a:cubicBezTo>
                    <a:pt x="29983" y="1255"/>
                    <a:pt x="30483" y="532"/>
                    <a:pt x="31092" y="532"/>
                  </a:cubicBezTo>
                  <a:close/>
                  <a:moveTo>
                    <a:pt x="26444" y="435"/>
                  </a:moveTo>
                  <a:lnTo>
                    <a:pt x="26444" y="435"/>
                  </a:lnTo>
                  <a:cubicBezTo>
                    <a:pt x="26436" y="451"/>
                    <a:pt x="26426" y="469"/>
                    <a:pt x="26422" y="492"/>
                  </a:cubicBezTo>
                  <a:cubicBezTo>
                    <a:pt x="26267" y="1263"/>
                    <a:pt x="26089" y="2044"/>
                    <a:pt x="25794" y="2774"/>
                  </a:cubicBezTo>
                  <a:cubicBezTo>
                    <a:pt x="25653" y="3120"/>
                    <a:pt x="25480" y="3503"/>
                    <a:pt x="25166" y="3727"/>
                  </a:cubicBezTo>
                  <a:cubicBezTo>
                    <a:pt x="24989" y="3852"/>
                    <a:pt x="24808" y="3905"/>
                    <a:pt x="24636" y="3905"/>
                  </a:cubicBezTo>
                  <a:cubicBezTo>
                    <a:pt x="23897" y="3905"/>
                    <a:pt x="23349" y="2906"/>
                    <a:pt x="24212" y="2339"/>
                  </a:cubicBezTo>
                  <a:cubicBezTo>
                    <a:pt x="24369" y="2236"/>
                    <a:pt x="24297" y="2021"/>
                    <a:pt x="24120" y="2003"/>
                  </a:cubicBezTo>
                  <a:cubicBezTo>
                    <a:pt x="23941" y="1989"/>
                    <a:pt x="23768" y="1958"/>
                    <a:pt x="23598" y="1910"/>
                  </a:cubicBezTo>
                  <a:cubicBezTo>
                    <a:pt x="23275" y="1887"/>
                    <a:pt x="23134" y="1703"/>
                    <a:pt x="23176" y="1353"/>
                  </a:cubicBezTo>
                  <a:cubicBezTo>
                    <a:pt x="22958" y="1039"/>
                    <a:pt x="23013" y="820"/>
                    <a:pt x="23346" y="697"/>
                  </a:cubicBezTo>
                  <a:cubicBezTo>
                    <a:pt x="23506" y="598"/>
                    <a:pt x="23674" y="518"/>
                    <a:pt x="23852" y="453"/>
                  </a:cubicBezTo>
                  <a:cubicBezTo>
                    <a:pt x="24715" y="448"/>
                    <a:pt x="25581" y="442"/>
                    <a:pt x="26444" y="435"/>
                  </a:cubicBezTo>
                  <a:close/>
                  <a:moveTo>
                    <a:pt x="30289" y="405"/>
                  </a:moveTo>
                  <a:lnTo>
                    <a:pt x="30289" y="405"/>
                  </a:lnTo>
                  <a:cubicBezTo>
                    <a:pt x="29973" y="673"/>
                    <a:pt x="29830" y="1104"/>
                    <a:pt x="29927" y="1508"/>
                  </a:cubicBezTo>
                  <a:cubicBezTo>
                    <a:pt x="29825" y="1486"/>
                    <a:pt x="29722" y="1475"/>
                    <a:pt x="29621" y="1475"/>
                  </a:cubicBezTo>
                  <a:cubicBezTo>
                    <a:pt x="28941" y="1475"/>
                    <a:pt x="28313" y="1967"/>
                    <a:pt x="28389" y="2803"/>
                  </a:cubicBezTo>
                  <a:cubicBezTo>
                    <a:pt x="28469" y="3698"/>
                    <a:pt x="29119" y="3984"/>
                    <a:pt x="29850" y="3984"/>
                  </a:cubicBezTo>
                  <a:cubicBezTo>
                    <a:pt x="30252" y="3984"/>
                    <a:pt x="30680" y="3898"/>
                    <a:pt x="31051" y="3778"/>
                  </a:cubicBezTo>
                  <a:lnTo>
                    <a:pt x="31051" y="3778"/>
                  </a:lnTo>
                  <a:cubicBezTo>
                    <a:pt x="30774" y="4191"/>
                    <a:pt x="30512" y="4616"/>
                    <a:pt x="30280" y="5047"/>
                  </a:cubicBezTo>
                  <a:cubicBezTo>
                    <a:pt x="30150" y="5085"/>
                    <a:pt x="30053" y="5214"/>
                    <a:pt x="30150" y="5361"/>
                  </a:cubicBezTo>
                  <a:cubicBezTo>
                    <a:pt x="31127" y="6840"/>
                    <a:pt x="32129" y="8373"/>
                    <a:pt x="33272" y="9733"/>
                  </a:cubicBezTo>
                  <a:cubicBezTo>
                    <a:pt x="28348" y="9573"/>
                    <a:pt x="23417" y="9516"/>
                    <a:pt x="18488" y="9516"/>
                  </a:cubicBezTo>
                  <a:cubicBezTo>
                    <a:pt x="17922" y="9516"/>
                    <a:pt x="17355" y="9517"/>
                    <a:pt x="16789" y="9518"/>
                  </a:cubicBezTo>
                  <a:cubicBezTo>
                    <a:pt x="14050" y="9525"/>
                    <a:pt x="11312" y="9552"/>
                    <a:pt x="8574" y="9598"/>
                  </a:cubicBezTo>
                  <a:cubicBezTo>
                    <a:pt x="8007" y="9608"/>
                    <a:pt x="7434" y="9609"/>
                    <a:pt x="6858" y="9609"/>
                  </a:cubicBezTo>
                  <a:cubicBezTo>
                    <a:pt x="6633" y="9609"/>
                    <a:pt x="6408" y="9609"/>
                    <a:pt x="6182" y="9609"/>
                  </a:cubicBezTo>
                  <a:cubicBezTo>
                    <a:pt x="4331" y="9609"/>
                    <a:pt x="2462" y="9623"/>
                    <a:pt x="657" y="9876"/>
                  </a:cubicBezTo>
                  <a:cubicBezTo>
                    <a:pt x="715" y="6791"/>
                    <a:pt x="562" y="3703"/>
                    <a:pt x="643" y="614"/>
                  </a:cubicBezTo>
                  <a:cubicBezTo>
                    <a:pt x="645" y="592"/>
                    <a:pt x="638" y="576"/>
                    <a:pt x="634" y="554"/>
                  </a:cubicBezTo>
                  <a:lnTo>
                    <a:pt x="634" y="554"/>
                  </a:lnTo>
                  <a:cubicBezTo>
                    <a:pt x="1181" y="600"/>
                    <a:pt x="1737" y="624"/>
                    <a:pt x="2294" y="635"/>
                  </a:cubicBezTo>
                  <a:cubicBezTo>
                    <a:pt x="1869" y="942"/>
                    <a:pt x="1650" y="1526"/>
                    <a:pt x="2024" y="2004"/>
                  </a:cubicBezTo>
                  <a:cubicBezTo>
                    <a:pt x="2216" y="2249"/>
                    <a:pt x="2490" y="2357"/>
                    <a:pt x="2768" y="2357"/>
                  </a:cubicBezTo>
                  <a:cubicBezTo>
                    <a:pt x="3023" y="2357"/>
                    <a:pt x="3283" y="2266"/>
                    <a:pt x="3487" y="2109"/>
                  </a:cubicBezTo>
                  <a:cubicBezTo>
                    <a:pt x="3574" y="2641"/>
                    <a:pt x="4010" y="3072"/>
                    <a:pt x="4556" y="3072"/>
                  </a:cubicBezTo>
                  <a:cubicBezTo>
                    <a:pt x="4693" y="3072"/>
                    <a:pt x="4837" y="3045"/>
                    <a:pt x="4984" y="2986"/>
                  </a:cubicBezTo>
                  <a:cubicBezTo>
                    <a:pt x="5942" y="2602"/>
                    <a:pt x="5780" y="1391"/>
                    <a:pt x="5439" y="605"/>
                  </a:cubicBezTo>
                  <a:cubicBezTo>
                    <a:pt x="6526" y="572"/>
                    <a:pt x="7611" y="534"/>
                    <a:pt x="8678" y="532"/>
                  </a:cubicBezTo>
                  <a:cubicBezTo>
                    <a:pt x="11517" y="524"/>
                    <a:pt x="14360" y="515"/>
                    <a:pt x="17200" y="496"/>
                  </a:cubicBezTo>
                  <a:cubicBezTo>
                    <a:pt x="19207" y="485"/>
                    <a:pt x="21213" y="471"/>
                    <a:pt x="23217" y="457"/>
                  </a:cubicBezTo>
                  <a:lnTo>
                    <a:pt x="23217" y="457"/>
                  </a:lnTo>
                  <a:cubicBezTo>
                    <a:pt x="22802" y="647"/>
                    <a:pt x="22456" y="965"/>
                    <a:pt x="22577" y="1482"/>
                  </a:cubicBezTo>
                  <a:cubicBezTo>
                    <a:pt x="22697" y="1997"/>
                    <a:pt x="23226" y="2206"/>
                    <a:pt x="23720" y="2304"/>
                  </a:cubicBezTo>
                  <a:cubicBezTo>
                    <a:pt x="23107" y="3051"/>
                    <a:pt x="23451" y="4313"/>
                    <a:pt x="24583" y="4313"/>
                  </a:cubicBezTo>
                  <a:cubicBezTo>
                    <a:pt x="24603" y="4313"/>
                    <a:pt x="24623" y="4312"/>
                    <a:pt x="24643" y="4311"/>
                  </a:cubicBezTo>
                  <a:cubicBezTo>
                    <a:pt x="26188" y="4252"/>
                    <a:pt x="26560" y="1695"/>
                    <a:pt x="26752" y="582"/>
                  </a:cubicBezTo>
                  <a:cubicBezTo>
                    <a:pt x="26761" y="520"/>
                    <a:pt x="26740" y="469"/>
                    <a:pt x="26705" y="432"/>
                  </a:cubicBezTo>
                  <a:cubicBezTo>
                    <a:pt x="27899" y="423"/>
                    <a:pt x="29095" y="413"/>
                    <a:pt x="30289" y="405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1"/>
                    <a:pt x="22806" y="116"/>
                    <a:pt x="17200" y="169"/>
                  </a:cubicBezTo>
                  <a:cubicBezTo>
                    <a:pt x="14436" y="196"/>
                    <a:pt x="11672" y="226"/>
                    <a:pt x="8909" y="256"/>
                  </a:cubicBezTo>
                  <a:cubicBezTo>
                    <a:pt x="8715" y="258"/>
                    <a:pt x="8520" y="259"/>
                    <a:pt x="8326" y="259"/>
                  </a:cubicBezTo>
                  <a:cubicBezTo>
                    <a:pt x="6814" y="259"/>
                    <a:pt x="5272" y="198"/>
                    <a:pt x="3741" y="198"/>
                  </a:cubicBezTo>
                  <a:cubicBezTo>
                    <a:pt x="2612" y="198"/>
                    <a:pt x="1488" y="232"/>
                    <a:pt x="387" y="347"/>
                  </a:cubicBezTo>
                  <a:cubicBezTo>
                    <a:pt x="334" y="351"/>
                    <a:pt x="304" y="385"/>
                    <a:pt x="296" y="423"/>
                  </a:cubicBezTo>
                  <a:cubicBezTo>
                    <a:pt x="232" y="457"/>
                    <a:pt x="181" y="520"/>
                    <a:pt x="179" y="614"/>
                  </a:cubicBezTo>
                  <a:cubicBezTo>
                    <a:pt x="97" y="3690"/>
                    <a:pt x="0" y="6862"/>
                    <a:pt x="324" y="9926"/>
                  </a:cubicBezTo>
                  <a:cubicBezTo>
                    <a:pt x="335" y="10031"/>
                    <a:pt x="420" y="10083"/>
                    <a:pt x="502" y="10083"/>
                  </a:cubicBezTo>
                  <a:cubicBezTo>
                    <a:pt x="503" y="10083"/>
                    <a:pt x="505" y="10083"/>
                    <a:pt x="507" y="10083"/>
                  </a:cubicBezTo>
                  <a:cubicBezTo>
                    <a:pt x="527" y="10107"/>
                    <a:pt x="555" y="10125"/>
                    <a:pt x="587" y="10127"/>
                  </a:cubicBezTo>
                  <a:cubicBezTo>
                    <a:pt x="1322" y="10188"/>
                    <a:pt x="2065" y="10210"/>
                    <a:pt x="2811" y="10210"/>
                  </a:cubicBezTo>
                  <a:cubicBezTo>
                    <a:pt x="4807" y="10210"/>
                    <a:pt x="6827" y="10048"/>
                    <a:pt x="8802" y="10014"/>
                  </a:cubicBezTo>
                  <a:cubicBezTo>
                    <a:pt x="11541" y="9968"/>
                    <a:pt x="14279" y="9945"/>
                    <a:pt x="17018" y="9940"/>
                  </a:cubicBezTo>
                  <a:cubicBezTo>
                    <a:pt x="17245" y="9940"/>
                    <a:pt x="17472" y="9940"/>
                    <a:pt x="17699" y="9940"/>
                  </a:cubicBezTo>
                  <a:cubicBezTo>
                    <a:pt x="22950" y="9940"/>
                    <a:pt x="28198" y="10033"/>
                    <a:pt x="33448" y="10153"/>
                  </a:cubicBezTo>
                  <a:cubicBezTo>
                    <a:pt x="33451" y="10153"/>
                    <a:pt x="33454" y="10153"/>
                    <a:pt x="33456" y="10153"/>
                  </a:cubicBezTo>
                  <a:cubicBezTo>
                    <a:pt x="33586" y="10153"/>
                    <a:pt x="33649" y="10051"/>
                    <a:pt x="33649" y="9948"/>
                  </a:cubicBezTo>
                  <a:cubicBezTo>
                    <a:pt x="33703" y="9901"/>
                    <a:pt x="33731" y="9823"/>
                    <a:pt x="33690" y="9749"/>
                  </a:cubicBezTo>
                  <a:cubicBezTo>
                    <a:pt x="32796" y="8155"/>
                    <a:pt x="31656" y="6634"/>
                    <a:pt x="30566" y="5168"/>
                  </a:cubicBezTo>
                  <a:cubicBezTo>
                    <a:pt x="31804" y="3690"/>
                    <a:pt x="32858" y="2041"/>
                    <a:pt x="34071" y="540"/>
                  </a:cubicBezTo>
                  <a:cubicBezTo>
                    <a:pt x="34121" y="478"/>
                    <a:pt x="34129" y="407"/>
                    <a:pt x="34110" y="345"/>
                  </a:cubicBezTo>
                  <a:cubicBezTo>
                    <a:pt x="34246" y="258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71"/>
            <p:cNvSpPr/>
            <p:nvPr/>
          </p:nvSpPr>
          <p:spPr>
            <a:xfrm>
              <a:off x="1668750" y="2725807"/>
              <a:ext cx="817750" cy="236825"/>
            </a:xfrm>
            <a:custGeom>
              <a:avLst/>
              <a:gdLst/>
              <a:ahLst/>
              <a:cxnLst/>
              <a:rect l="l" t="t" r="r" b="b"/>
              <a:pathLst>
                <a:path w="32710" h="9473" extrusionOk="0">
                  <a:moveTo>
                    <a:pt x="14955" y="295"/>
                  </a:moveTo>
                  <a:cubicBezTo>
                    <a:pt x="15160" y="295"/>
                    <a:pt x="15379" y="361"/>
                    <a:pt x="15596" y="516"/>
                  </a:cubicBezTo>
                  <a:cubicBezTo>
                    <a:pt x="16717" y="1309"/>
                    <a:pt x="16146" y="3289"/>
                    <a:pt x="15315" y="4059"/>
                  </a:cubicBezTo>
                  <a:cubicBezTo>
                    <a:pt x="15282" y="4090"/>
                    <a:pt x="15243" y="4103"/>
                    <a:pt x="15204" y="4103"/>
                  </a:cubicBezTo>
                  <a:cubicBezTo>
                    <a:pt x="15138" y="4103"/>
                    <a:pt x="15074" y="4064"/>
                    <a:pt x="15045" y="4009"/>
                  </a:cubicBezTo>
                  <a:cubicBezTo>
                    <a:pt x="14061" y="3840"/>
                    <a:pt x="12198" y="3681"/>
                    <a:pt x="12071" y="2397"/>
                  </a:cubicBezTo>
                  <a:cubicBezTo>
                    <a:pt x="12029" y="1987"/>
                    <a:pt x="12202" y="1494"/>
                    <a:pt x="12609" y="1326"/>
                  </a:cubicBezTo>
                  <a:cubicBezTo>
                    <a:pt x="12711" y="1284"/>
                    <a:pt x="12809" y="1266"/>
                    <a:pt x="12905" y="1266"/>
                  </a:cubicBezTo>
                  <a:cubicBezTo>
                    <a:pt x="13263" y="1266"/>
                    <a:pt x="13579" y="1518"/>
                    <a:pt x="13920" y="1661"/>
                  </a:cubicBezTo>
                  <a:cubicBezTo>
                    <a:pt x="13785" y="970"/>
                    <a:pt x="14302" y="295"/>
                    <a:pt x="14955" y="295"/>
                  </a:cubicBezTo>
                  <a:close/>
                  <a:moveTo>
                    <a:pt x="8284" y="1790"/>
                  </a:moveTo>
                  <a:cubicBezTo>
                    <a:pt x="8535" y="1790"/>
                    <a:pt x="8787" y="1840"/>
                    <a:pt x="9035" y="1953"/>
                  </a:cubicBezTo>
                  <a:cubicBezTo>
                    <a:pt x="10216" y="2494"/>
                    <a:pt x="9633" y="3693"/>
                    <a:pt x="8778" y="4196"/>
                  </a:cubicBezTo>
                  <a:cubicBezTo>
                    <a:pt x="9344" y="4653"/>
                    <a:pt x="9247" y="5701"/>
                    <a:pt x="8545" y="6066"/>
                  </a:cubicBezTo>
                  <a:cubicBezTo>
                    <a:pt x="8293" y="6198"/>
                    <a:pt x="8052" y="6256"/>
                    <a:pt x="7824" y="6256"/>
                  </a:cubicBezTo>
                  <a:cubicBezTo>
                    <a:pt x="6780" y="6256"/>
                    <a:pt x="6004" y="5044"/>
                    <a:pt x="5597" y="4156"/>
                  </a:cubicBezTo>
                  <a:cubicBezTo>
                    <a:pt x="5506" y="4108"/>
                    <a:pt x="5444" y="3999"/>
                    <a:pt x="5500" y="3884"/>
                  </a:cubicBezTo>
                  <a:cubicBezTo>
                    <a:pt x="5962" y="2911"/>
                    <a:pt x="7104" y="1790"/>
                    <a:pt x="8284" y="1790"/>
                  </a:cubicBezTo>
                  <a:close/>
                  <a:moveTo>
                    <a:pt x="2896" y="3808"/>
                  </a:moveTo>
                  <a:cubicBezTo>
                    <a:pt x="3051" y="3808"/>
                    <a:pt x="3206" y="3843"/>
                    <a:pt x="3348" y="3919"/>
                  </a:cubicBezTo>
                  <a:cubicBezTo>
                    <a:pt x="4474" y="4524"/>
                    <a:pt x="4054" y="6683"/>
                    <a:pt x="3507" y="7615"/>
                  </a:cubicBezTo>
                  <a:cubicBezTo>
                    <a:pt x="3574" y="7663"/>
                    <a:pt x="3571" y="7784"/>
                    <a:pt x="3472" y="7826"/>
                  </a:cubicBezTo>
                  <a:cubicBezTo>
                    <a:pt x="3185" y="7942"/>
                    <a:pt x="2872" y="7999"/>
                    <a:pt x="2558" y="7999"/>
                  </a:cubicBezTo>
                  <a:cubicBezTo>
                    <a:pt x="1658" y="7999"/>
                    <a:pt x="741" y="7537"/>
                    <a:pt x="351" y="6701"/>
                  </a:cubicBezTo>
                  <a:cubicBezTo>
                    <a:pt x="168" y="6309"/>
                    <a:pt x="129" y="5784"/>
                    <a:pt x="499" y="5484"/>
                  </a:cubicBezTo>
                  <a:cubicBezTo>
                    <a:pt x="655" y="5357"/>
                    <a:pt x="828" y="5307"/>
                    <a:pt x="1006" y="5307"/>
                  </a:cubicBezTo>
                  <a:cubicBezTo>
                    <a:pt x="1239" y="5307"/>
                    <a:pt x="1479" y="5393"/>
                    <a:pt x="1699" y="5502"/>
                  </a:cubicBezTo>
                  <a:cubicBezTo>
                    <a:pt x="1639" y="5029"/>
                    <a:pt x="1699" y="4535"/>
                    <a:pt x="2048" y="4175"/>
                  </a:cubicBezTo>
                  <a:cubicBezTo>
                    <a:pt x="2267" y="3949"/>
                    <a:pt x="2583" y="3808"/>
                    <a:pt x="2896" y="3808"/>
                  </a:cubicBezTo>
                  <a:close/>
                  <a:moveTo>
                    <a:pt x="19943" y="3581"/>
                  </a:moveTo>
                  <a:cubicBezTo>
                    <a:pt x="20206" y="3581"/>
                    <a:pt x="20468" y="3636"/>
                    <a:pt x="20721" y="3760"/>
                  </a:cubicBezTo>
                  <a:cubicBezTo>
                    <a:pt x="21582" y="4184"/>
                    <a:pt x="21419" y="5269"/>
                    <a:pt x="20737" y="5671"/>
                  </a:cubicBezTo>
                  <a:cubicBezTo>
                    <a:pt x="21196" y="5914"/>
                    <a:pt x="21618" y="6244"/>
                    <a:pt x="21725" y="6784"/>
                  </a:cubicBezTo>
                  <a:cubicBezTo>
                    <a:pt x="21826" y="7309"/>
                    <a:pt x="21538" y="7749"/>
                    <a:pt x="21078" y="7975"/>
                  </a:cubicBezTo>
                  <a:cubicBezTo>
                    <a:pt x="20786" y="8119"/>
                    <a:pt x="20502" y="8182"/>
                    <a:pt x="20228" y="8182"/>
                  </a:cubicBezTo>
                  <a:cubicBezTo>
                    <a:pt x="18961" y="8182"/>
                    <a:pt x="17911" y="6836"/>
                    <a:pt x="17264" y="5854"/>
                  </a:cubicBezTo>
                  <a:cubicBezTo>
                    <a:pt x="17182" y="5838"/>
                    <a:pt x="17111" y="5745"/>
                    <a:pt x="17155" y="5643"/>
                  </a:cubicBezTo>
                  <a:cubicBezTo>
                    <a:pt x="17578" y="4676"/>
                    <a:pt x="18770" y="3581"/>
                    <a:pt x="19943" y="3581"/>
                  </a:cubicBezTo>
                  <a:close/>
                  <a:moveTo>
                    <a:pt x="27388" y="4551"/>
                  </a:moveTo>
                  <a:cubicBezTo>
                    <a:pt x="27446" y="4551"/>
                    <a:pt x="27502" y="4553"/>
                    <a:pt x="27556" y="4558"/>
                  </a:cubicBezTo>
                  <a:cubicBezTo>
                    <a:pt x="27636" y="4565"/>
                    <a:pt x="27679" y="4655"/>
                    <a:pt x="27658" y="4718"/>
                  </a:cubicBezTo>
                  <a:cubicBezTo>
                    <a:pt x="27711" y="4718"/>
                    <a:pt x="27763" y="4741"/>
                    <a:pt x="27790" y="4796"/>
                  </a:cubicBezTo>
                  <a:cubicBezTo>
                    <a:pt x="28254" y="5692"/>
                    <a:pt x="29783" y="7306"/>
                    <a:pt x="28584" y="8292"/>
                  </a:cubicBezTo>
                  <a:cubicBezTo>
                    <a:pt x="28400" y="8442"/>
                    <a:pt x="28186" y="8510"/>
                    <a:pt x="27970" y="8510"/>
                  </a:cubicBezTo>
                  <a:cubicBezTo>
                    <a:pt x="27712" y="8510"/>
                    <a:pt x="27453" y="8414"/>
                    <a:pt x="27238" y="8246"/>
                  </a:cubicBezTo>
                  <a:cubicBezTo>
                    <a:pt x="26871" y="7957"/>
                    <a:pt x="26725" y="7537"/>
                    <a:pt x="26679" y="7096"/>
                  </a:cubicBezTo>
                  <a:cubicBezTo>
                    <a:pt x="26455" y="7398"/>
                    <a:pt x="26167" y="7647"/>
                    <a:pt x="25785" y="7677"/>
                  </a:cubicBezTo>
                  <a:cubicBezTo>
                    <a:pt x="25763" y="7679"/>
                    <a:pt x="25741" y="7680"/>
                    <a:pt x="25719" y="7680"/>
                  </a:cubicBezTo>
                  <a:cubicBezTo>
                    <a:pt x="25233" y="7680"/>
                    <a:pt x="24849" y="7269"/>
                    <a:pt x="24765" y="6802"/>
                  </a:cubicBezTo>
                  <a:cubicBezTo>
                    <a:pt x="24523" y="5447"/>
                    <a:pt x="26223" y="4551"/>
                    <a:pt x="27388" y="4551"/>
                  </a:cubicBezTo>
                  <a:close/>
                  <a:moveTo>
                    <a:pt x="12235" y="5464"/>
                  </a:moveTo>
                  <a:cubicBezTo>
                    <a:pt x="12237" y="5464"/>
                    <a:pt x="12238" y="5464"/>
                    <a:pt x="12239" y="5464"/>
                  </a:cubicBezTo>
                  <a:cubicBezTo>
                    <a:pt x="12321" y="5464"/>
                    <a:pt x="12364" y="5549"/>
                    <a:pt x="12351" y="5616"/>
                  </a:cubicBezTo>
                  <a:cubicBezTo>
                    <a:pt x="12353" y="5618"/>
                    <a:pt x="12355" y="5618"/>
                    <a:pt x="12359" y="5623"/>
                  </a:cubicBezTo>
                  <a:cubicBezTo>
                    <a:pt x="13025" y="6223"/>
                    <a:pt x="14647" y="7854"/>
                    <a:pt x="13592" y="8784"/>
                  </a:cubicBezTo>
                  <a:cubicBezTo>
                    <a:pt x="13367" y="8982"/>
                    <a:pt x="13143" y="9066"/>
                    <a:pt x="12928" y="9066"/>
                  </a:cubicBezTo>
                  <a:cubicBezTo>
                    <a:pt x="12368" y="9066"/>
                    <a:pt x="11876" y="8500"/>
                    <a:pt x="11637" y="7934"/>
                  </a:cubicBezTo>
                  <a:cubicBezTo>
                    <a:pt x="11360" y="8368"/>
                    <a:pt x="10990" y="8760"/>
                    <a:pt x="10448" y="8760"/>
                  </a:cubicBezTo>
                  <a:cubicBezTo>
                    <a:pt x="10420" y="8760"/>
                    <a:pt x="10392" y="8758"/>
                    <a:pt x="10362" y="8756"/>
                  </a:cubicBezTo>
                  <a:cubicBezTo>
                    <a:pt x="9868" y="8719"/>
                    <a:pt x="9556" y="8355"/>
                    <a:pt x="9510" y="7874"/>
                  </a:cubicBezTo>
                  <a:cubicBezTo>
                    <a:pt x="9374" y="6442"/>
                    <a:pt x="10982" y="5464"/>
                    <a:pt x="12235" y="5464"/>
                  </a:cubicBezTo>
                  <a:close/>
                  <a:moveTo>
                    <a:pt x="29727" y="1"/>
                  </a:moveTo>
                  <a:lnTo>
                    <a:pt x="29727" y="1"/>
                  </a:lnTo>
                  <a:cubicBezTo>
                    <a:pt x="28533" y="9"/>
                    <a:pt x="27337" y="19"/>
                    <a:pt x="26143" y="28"/>
                  </a:cubicBezTo>
                  <a:cubicBezTo>
                    <a:pt x="26178" y="65"/>
                    <a:pt x="26199" y="116"/>
                    <a:pt x="26189" y="178"/>
                  </a:cubicBezTo>
                  <a:cubicBezTo>
                    <a:pt x="25998" y="1291"/>
                    <a:pt x="25626" y="3846"/>
                    <a:pt x="24081" y="3907"/>
                  </a:cubicBezTo>
                  <a:cubicBezTo>
                    <a:pt x="24061" y="3908"/>
                    <a:pt x="24041" y="3909"/>
                    <a:pt x="24021" y="3909"/>
                  </a:cubicBezTo>
                  <a:cubicBezTo>
                    <a:pt x="22889" y="3909"/>
                    <a:pt x="22545" y="2647"/>
                    <a:pt x="23158" y="1900"/>
                  </a:cubicBezTo>
                  <a:cubicBezTo>
                    <a:pt x="22664" y="1802"/>
                    <a:pt x="22135" y="1593"/>
                    <a:pt x="22015" y="1078"/>
                  </a:cubicBezTo>
                  <a:cubicBezTo>
                    <a:pt x="21892" y="561"/>
                    <a:pt x="22240" y="243"/>
                    <a:pt x="22655" y="53"/>
                  </a:cubicBezTo>
                  <a:lnTo>
                    <a:pt x="22655" y="53"/>
                  </a:lnTo>
                  <a:cubicBezTo>
                    <a:pt x="20651" y="67"/>
                    <a:pt x="18644" y="81"/>
                    <a:pt x="16638" y="92"/>
                  </a:cubicBezTo>
                  <a:cubicBezTo>
                    <a:pt x="13798" y="111"/>
                    <a:pt x="10955" y="120"/>
                    <a:pt x="8116" y="128"/>
                  </a:cubicBezTo>
                  <a:cubicBezTo>
                    <a:pt x="7049" y="130"/>
                    <a:pt x="5963" y="168"/>
                    <a:pt x="4876" y="201"/>
                  </a:cubicBezTo>
                  <a:cubicBezTo>
                    <a:pt x="5218" y="987"/>
                    <a:pt x="5380" y="2198"/>
                    <a:pt x="4422" y="2582"/>
                  </a:cubicBezTo>
                  <a:cubicBezTo>
                    <a:pt x="4274" y="2641"/>
                    <a:pt x="4130" y="2668"/>
                    <a:pt x="3993" y="2668"/>
                  </a:cubicBezTo>
                  <a:cubicBezTo>
                    <a:pt x="3447" y="2668"/>
                    <a:pt x="3012" y="2237"/>
                    <a:pt x="2925" y="1705"/>
                  </a:cubicBezTo>
                  <a:cubicBezTo>
                    <a:pt x="2721" y="1862"/>
                    <a:pt x="2461" y="1953"/>
                    <a:pt x="2206" y="1953"/>
                  </a:cubicBezTo>
                  <a:cubicBezTo>
                    <a:pt x="1928" y="1953"/>
                    <a:pt x="1654" y="1845"/>
                    <a:pt x="1462" y="1600"/>
                  </a:cubicBezTo>
                  <a:cubicBezTo>
                    <a:pt x="1088" y="1122"/>
                    <a:pt x="1307" y="538"/>
                    <a:pt x="1732" y="231"/>
                  </a:cubicBezTo>
                  <a:cubicBezTo>
                    <a:pt x="1175" y="220"/>
                    <a:pt x="619" y="196"/>
                    <a:pt x="72" y="150"/>
                  </a:cubicBezTo>
                  <a:lnTo>
                    <a:pt x="72" y="150"/>
                  </a:lnTo>
                  <a:cubicBezTo>
                    <a:pt x="76" y="172"/>
                    <a:pt x="82" y="188"/>
                    <a:pt x="80" y="210"/>
                  </a:cubicBezTo>
                  <a:cubicBezTo>
                    <a:pt x="0" y="3299"/>
                    <a:pt x="152" y="6387"/>
                    <a:pt x="94" y="9472"/>
                  </a:cubicBezTo>
                  <a:cubicBezTo>
                    <a:pt x="1899" y="9219"/>
                    <a:pt x="3769" y="9205"/>
                    <a:pt x="5620" y="9205"/>
                  </a:cubicBezTo>
                  <a:cubicBezTo>
                    <a:pt x="5846" y="9205"/>
                    <a:pt x="6071" y="9205"/>
                    <a:pt x="6296" y="9205"/>
                  </a:cubicBezTo>
                  <a:cubicBezTo>
                    <a:pt x="6872" y="9205"/>
                    <a:pt x="7445" y="9204"/>
                    <a:pt x="8012" y="9194"/>
                  </a:cubicBezTo>
                  <a:cubicBezTo>
                    <a:pt x="10750" y="9148"/>
                    <a:pt x="13488" y="9121"/>
                    <a:pt x="16227" y="9114"/>
                  </a:cubicBezTo>
                  <a:cubicBezTo>
                    <a:pt x="16793" y="9113"/>
                    <a:pt x="17360" y="9112"/>
                    <a:pt x="17926" y="9112"/>
                  </a:cubicBezTo>
                  <a:cubicBezTo>
                    <a:pt x="22855" y="9112"/>
                    <a:pt x="27786" y="9169"/>
                    <a:pt x="32710" y="9329"/>
                  </a:cubicBezTo>
                  <a:cubicBezTo>
                    <a:pt x="31567" y="7969"/>
                    <a:pt x="30565" y="6436"/>
                    <a:pt x="29588" y="4957"/>
                  </a:cubicBezTo>
                  <a:cubicBezTo>
                    <a:pt x="29491" y="4810"/>
                    <a:pt x="29588" y="4681"/>
                    <a:pt x="29718" y="4643"/>
                  </a:cubicBezTo>
                  <a:cubicBezTo>
                    <a:pt x="29950" y="4212"/>
                    <a:pt x="30211" y="3787"/>
                    <a:pt x="30489" y="3374"/>
                  </a:cubicBezTo>
                  <a:lnTo>
                    <a:pt x="30489" y="3374"/>
                  </a:lnTo>
                  <a:cubicBezTo>
                    <a:pt x="30118" y="3494"/>
                    <a:pt x="29690" y="3580"/>
                    <a:pt x="29288" y="3580"/>
                  </a:cubicBezTo>
                  <a:cubicBezTo>
                    <a:pt x="28556" y="3580"/>
                    <a:pt x="27907" y="3294"/>
                    <a:pt x="27827" y="2399"/>
                  </a:cubicBezTo>
                  <a:cubicBezTo>
                    <a:pt x="27751" y="1563"/>
                    <a:pt x="28378" y="1071"/>
                    <a:pt x="29058" y="1071"/>
                  </a:cubicBezTo>
                  <a:cubicBezTo>
                    <a:pt x="29159" y="1071"/>
                    <a:pt x="29262" y="1082"/>
                    <a:pt x="29364" y="1104"/>
                  </a:cubicBezTo>
                  <a:cubicBezTo>
                    <a:pt x="29267" y="700"/>
                    <a:pt x="29410" y="269"/>
                    <a:pt x="29727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71"/>
            <p:cNvSpPr/>
            <p:nvPr/>
          </p:nvSpPr>
          <p:spPr>
            <a:xfrm>
              <a:off x="2281800" y="2839582"/>
              <a:ext cx="131525" cy="99000"/>
            </a:xfrm>
            <a:custGeom>
              <a:avLst/>
              <a:gdLst/>
              <a:ahLst/>
              <a:cxnLst/>
              <a:rect l="l" t="t" r="r" b="b"/>
              <a:pathLst>
                <a:path w="5261" h="3960" extrusionOk="0">
                  <a:moveTo>
                    <a:pt x="2984" y="236"/>
                  </a:moveTo>
                  <a:cubicBezTo>
                    <a:pt x="2954" y="273"/>
                    <a:pt x="2940" y="319"/>
                    <a:pt x="2961" y="374"/>
                  </a:cubicBezTo>
                  <a:cubicBezTo>
                    <a:pt x="3210" y="1058"/>
                    <a:pt x="3820" y="1557"/>
                    <a:pt x="4037" y="2249"/>
                  </a:cubicBezTo>
                  <a:cubicBezTo>
                    <a:pt x="4086" y="2408"/>
                    <a:pt x="4118" y="2587"/>
                    <a:pt x="4113" y="2755"/>
                  </a:cubicBezTo>
                  <a:cubicBezTo>
                    <a:pt x="4102" y="3256"/>
                    <a:pt x="3935" y="3427"/>
                    <a:pt x="3466" y="3462"/>
                  </a:cubicBezTo>
                  <a:cubicBezTo>
                    <a:pt x="3426" y="3465"/>
                    <a:pt x="3387" y="3467"/>
                    <a:pt x="3350" y="3467"/>
                  </a:cubicBezTo>
                  <a:cubicBezTo>
                    <a:pt x="2906" y="3467"/>
                    <a:pt x="2678" y="3236"/>
                    <a:pt x="2553" y="2776"/>
                  </a:cubicBezTo>
                  <a:cubicBezTo>
                    <a:pt x="2478" y="2496"/>
                    <a:pt x="2492" y="2196"/>
                    <a:pt x="2513" y="1912"/>
                  </a:cubicBezTo>
                  <a:cubicBezTo>
                    <a:pt x="2520" y="1801"/>
                    <a:pt x="2422" y="1733"/>
                    <a:pt x="2325" y="1733"/>
                  </a:cubicBezTo>
                  <a:cubicBezTo>
                    <a:pt x="2265" y="1733"/>
                    <a:pt x="2206" y="1760"/>
                    <a:pt x="2173" y="1820"/>
                  </a:cubicBezTo>
                  <a:cubicBezTo>
                    <a:pt x="2016" y="2114"/>
                    <a:pt x="1823" y="2515"/>
                    <a:pt x="1504" y="2661"/>
                  </a:cubicBezTo>
                  <a:cubicBezTo>
                    <a:pt x="675" y="2490"/>
                    <a:pt x="426" y="2116"/>
                    <a:pt x="752" y="1540"/>
                  </a:cubicBezTo>
                  <a:cubicBezTo>
                    <a:pt x="841" y="1374"/>
                    <a:pt x="957" y="1224"/>
                    <a:pt x="1096" y="1090"/>
                  </a:cubicBezTo>
                  <a:cubicBezTo>
                    <a:pt x="1605" y="571"/>
                    <a:pt x="2282" y="342"/>
                    <a:pt x="2984" y="236"/>
                  </a:cubicBezTo>
                  <a:close/>
                  <a:moveTo>
                    <a:pt x="2866" y="0"/>
                  </a:moveTo>
                  <a:cubicBezTo>
                    <a:pt x="1701" y="0"/>
                    <a:pt x="1" y="896"/>
                    <a:pt x="243" y="2251"/>
                  </a:cubicBezTo>
                  <a:cubicBezTo>
                    <a:pt x="327" y="2718"/>
                    <a:pt x="711" y="3129"/>
                    <a:pt x="1197" y="3129"/>
                  </a:cubicBezTo>
                  <a:cubicBezTo>
                    <a:pt x="1219" y="3129"/>
                    <a:pt x="1241" y="3128"/>
                    <a:pt x="1263" y="3126"/>
                  </a:cubicBezTo>
                  <a:cubicBezTo>
                    <a:pt x="1645" y="3096"/>
                    <a:pt x="1933" y="2847"/>
                    <a:pt x="2157" y="2545"/>
                  </a:cubicBezTo>
                  <a:cubicBezTo>
                    <a:pt x="2203" y="2986"/>
                    <a:pt x="2349" y="3406"/>
                    <a:pt x="2716" y="3695"/>
                  </a:cubicBezTo>
                  <a:cubicBezTo>
                    <a:pt x="2930" y="3863"/>
                    <a:pt x="3190" y="3959"/>
                    <a:pt x="3447" y="3959"/>
                  </a:cubicBezTo>
                  <a:cubicBezTo>
                    <a:pt x="3663" y="3959"/>
                    <a:pt x="3878" y="3891"/>
                    <a:pt x="4062" y="3741"/>
                  </a:cubicBezTo>
                  <a:cubicBezTo>
                    <a:pt x="5261" y="2755"/>
                    <a:pt x="3732" y="1141"/>
                    <a:pt x="3267" y="245"/>
                  </a:cubicBezTo>
                  <a:cubicBezTo>
                    <a:pt x="3241" y="190"/>
                    <a:pt x="3189" y="167"/>
                    <a:pt x="3136" y="166"/>
                  </a:cubicBezTo>
                  <a:cubicBezTo>
                    <a:pt x="3157" y="104"/>
                    <a:pt x="3114" y="14"/>
                    <a:pt x="3034" y="7"/>
                  </a:cubicBezTo>
                  <a:cubicBezTo>
                    <a:pt x="2980" y="2"/>
                    <a:pt x="2924" y="0"/>
                    <a:pt x="2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71"/>
            <p:cNvSpPr/>
            <p:nvPr/>
          </p:nvSpPr>
          <p:spPr>
            <a:xfrm>
              <a:off x="2096500" y="2815307"/>
              <a:ext cx="117925" cy="115050"/>
            </a:xfrm>
            <a:custGeom>
              <a:avLst/>
              <a:gdLst/>
              <a:ahLst/>
              <a:cxnLst/>
              <a:rect l="l" t="t" r="r" b="b"/>
              <a:pathLst>
                <a:path w="4717" h="4602" extrusionOk="0">
                  <a:moveTo>
                    <a:pt x="2867" y="424"/>
                  </a:moveTo>
                  <a:cubicBezTo>
                    <a:pt x="2885" y="424"/>
                    <a:pt x="2904" y="424"/>
                    <a:pt x="2923" y="425"/>
                  </a:cubicBezTo>
                  <a:cubicBezTo>
                    <a:pt x="3830" y="447"/>
                    <a:pt x="4192" y="1826"/>
                    <a:pt x="3088" y="1856"/>
                  </a:cubicBezTo>
                  <a:cubicBezTo>
                    <a:pt x="2911" y="1860"/>
                    <a:pt x="2802" y="2135"/>
                    <a:pt x="2989" y="2216"/>
                  </a:cubicBezTo>
                  <a:cubicBezTo>
                    <a:pt x="3303" y="2352"/>
                    <a:pt x="3734" y="2504"/>
                    <a:pt x="3955" y="2779"/>
                  </a:cubicBezTo>
                  <a:cubicBezTo>
                    <a:pt x="4154" y="3718"/>
                    <a:pt x="3921" y="4187"/>
                    <a:pt x="3251" y="4187"/>
                  </a:cubicBezTo>
                  <a:cubicBezTo>
                    <a:pt x="3224" y="4187"/>
                    <a:pt x="3196" y="4186"/>
                    <a:pt x="3167" y="4185"/>
                  </a:cubicBezTo>
                  <a:cubicBezTo>
                    <a:pt x="2834" y="4179"/>
                    <a:pt x="2518" y="4097"/>
                    <a:pt x="2223" y="3942"/>
                  </a:cubicBezTo>
                  <a:cubicBezTo>
                    <a:pt x="1430" y="3546"/>
                    <a:pt x="934" y="2759"/>
                    <a:pt x="463" y="2041"/>
                  </a:cubicBezTo>
                  <a:cubicBezTo>
                    <a:pt x="449" y="2017"/>
                    <a:pt x="428" y="1999"/>
                    <a:pt x="410" y="1985"/>
                  </a:cubicBezTo>
                  <a:cubicBezTo>
                    <a:pt x="766" y="1401"/>
                    <a:pt x="1243" y="942"/>
                    <a:pt x="1887" y="662"/>
                  </a:cubicBezTo>
                  <a:cubicBezTo>
                    <a:pt x="2199" y="526"/>
                    <a:pt x="2522" y="424"/>
                    <a:pt x="2867" y="424"/>
                  </a:cubicBezTo>
                  <a:close/>
                  <a:moveTo>
                    <a:pt x="2833" y="1"/>
                  </a:moveTo>
                  <a:cubicBezTo>
                    <a:pt x="1660" y="1"/>
                    <a:pt x="468" y="1096"/>
                    <a:pt x="45" y="2063"/>
                  </a:cubicBezTo>
                  <a:cubicBezTo>
                    <a:pt x="1" y="2165"/>
                    <a:pt x="72" y="2258"/>
                    <a:pt x="154" y="2274"/>
                  </a:cubicBezTo>
                  <a:cubicBezTo>
                    <a:pt x="801" y="3257"/>
                    <a:pt x="1851" y="4602"/>
                    <a:pt x="3117" y="4602"/>
                  </a:cubicBezTo>
                  <a:cubicBezTo>
                    <a:pt x="3391" y="4602"/>
                    <a:pt x="3676" y="4539"/>
                    <a:pt x="3968" y="4395"/>
                  </a:cubicBezTo>
                  <a:cubicBezTo>
                    <a:pt x="4428" y="4169"/>
                    <a:pt x="4716" y="3729"/>
                    <a:pt x="4615" y="3204"/>
                  </a:cubicBezTo>
                  <a:cubicBezTo>
                    <a:pt x="4508" y="2664"/>
                    <a:pt x="4086" y="2334"/>
                    <a:pt x="3627" y="2091"/>
                  </a:cubicBezTo>
                  <a:cubicBezTo>
                    <a:pt x="4309" y="1689"/>
                    <a:pt x="4472" y="604"/>
                    <a:pt x="3611" y="180"/>
                  </a:cubicBezTo>
                  <a:cubicBezTo>
                    <a:pt x="3358" y="56"/>
                    <a:pt x="3096" y="1"/>
                    <a:pt x="2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71"/>
            <p:cNvSpPr/>
            <p:nvPr/>
          </p:nvSpPr>
          <p:spPr>
            <a:xfrm>
              <a:off x="1969450" y="2733157"/>
              <a:ext cx="117225" cy="95225"/>
            </a:xfrm>
            <a:custGeom>
              <a:avLst/>
              <a:gdLst/>
              <a:ahLst/>
              <a:cxnLst/>
              <a:rect l="l" t="t" r="r" b="b"/>
              <a:pathLst>
                <a:path w="4689" h="3809" extrusionOk="0">
                  <a:moveTo>
                    <a:pt x="2970" y="433"/>
                  </a:moveTo>
                  <a:cubicBezTo>
                    <a:pt x="3207" y="433"/>
                    <a:pt x="3451" y="557"/>
                    <a:pt x="3613" y="858"/>
                  </a:cubicBezTo>
                  <a:cubicBezTo>
                    <a:pt x="3778" y="1168"/>
                    <a:pt x="3792" y="1519"/>
                    <a:pt x="3760" y="1860"/>
                  </a:cubicBezTo>
                  <a:cubicBezTo>
                    <a:pt x="3700" y="2482"/>
                    <a:pt x="3426" y="2969"/>
                    <a:pt x="3088" y="3468"/>
                  </a:cubicBezTo>
                  <a:cubicBezTo>
                    <a:pt x="2341" y="3253"/>
                    <a:pt x="1202" y="3168"/>
                    <a:pt x="661" y="2565"/>
                  </a:cubicBezTo>
                  <a:cubicBezTo>
                    <a:pt x="462" y="2343"/>
                    <a:pt x="361" y="2045"/>
                    <a:pt x="470" y="1762"/>
                  </a:cubicBezTo>
                  <a:cubicBezTo>
                    <a:pt x="557" y="1528"/>
                    <a:pt x="734" y="1449"/>
                    <a:pt x="935" y="1449"/>
                  </a:cubicBezTo>
                  <a:cubicBezTo>
                    <a:pt x="1091" y="1449"/>
                    <a:pt x="1262" y="1497"/>
                    <a:pt x="1416" y="1556"/>
                  </a:cubicBezTo>
                  <a:cubicBezTo>
                    <a:pt x="1705" y="1665"/>
                    <a:pt x="1888" y="1798"/>
                    <a:pt x="2202" y="1838"/>
                  </a:cubicBezTo>
                  <a:cubicBezTo>
                    <a:pt x="2209" y="1839"/>
                    <a:pt x="2216" y="1839"/>
                    <a:pt x="2223" y="1839"/>
                  </a:cubicBezTo>
                  <a:cubicBezTo>
                    <a:pt x="2359" y="1839"/>
                    <a:pt x="2429" y="1656"/>
                    <a:pt x="2368" y="1549"/>
                  </a:cubicBezTo>
                  <a:cubicBezTo>
                    <a:pt x="2024" y="956"/>
                    <a:pt x="2482" y="433"/>
                    <a:pt x="2970" y="433"/>
                  </a:cubicBezTo>
                  <a:close/>
                  <a:moveTo>
                    <a:pt x="2928" y="1"/>
                  </a:moveTo>
                  <a:cubicBezTo>
                    <a:pt x="2274" y="1"/>
                    <a:pt x="1757" y="677"/>
                    <a:pt x="1893" y="1367"/>
                  </a:cubicBezTo>
                  <a:cubicBezTo>
                    <a:pt x="1551" y="1224"/>
                    <a:pt x="1235" y="972"/>
                    <a:pt x="877" y="972"/>
                  </a:cubicBezTo>
                  <a:cubicBezTo>
                    <a:pt x="781" y="972"/>
                    <a:pt x="683" y="990"/>
                    <a:pt x="581" y="1032"/>
                  </a:cubicBezTo>
                  <a:cubicBezTo>
                    <a:pt x="175" y="1200"/>
                    <a:pt x="1" y="1693"/>
                    <a:pt x="43" y="2103"/>
                  </a:cubicBezTo>
                  <a:cubicBezTo>
                    <a:pt x="170" y="3387"/>
                    <a:pt x="2033" y="3546"/>
                    <a:pt x="3017" y="3715"/>
                  </a:cubicBezTo>
                  <a:cubicBezTo>
                    <a:pt x="3046" y="3770"/>
                    <a:pt x="3110" y="3809"/>
                    <a:pt x="3176" y="3809"/>
                  </a:cubicBezTo>
                  <a:cubicBezTo>
                    <a:pt x="3215" y="3809"/>
                    <a:pt x="3254" y="3796"/>
                    <a:pt x="3287" y="3765"/>
                  </a:cubicBezTo>
                  <a:cubicBezTo>
                    <a:pt x="4118" y="2995"/>
                    <a:pt x="4689" y="1015"/>
                    <a:pt x="3569" y="222"/>
                  </a:cubicBezTo>
                  <a:cubicBezTo>
                    <a:pt x="3352" y="67"/>
                    <a:pt x="3133" y="1"/>
                    <a:pt x="29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71"/>
            <p:cNvSpPr/>
            <p:nvPr/>
          </p:nvSpPr>
          <p:spPr>
            <a:xfrm>
              <a:off x="1903100" y="2862382"/>
              <a:ext cx="131850" cy="90075"/>
            </a:xfrm>
            <a:custGeom>
              <a:avLst/>
              <a:gdLst/>
              <a:ahLst/>
              <a:cxnLst/>
              <a:rect l="l" t="t" r="r" b="b"/>
              <a:pathLst>
                <a:path w="5274" h="3603" extrusionOk="0">
                  <a:moveTo>
                    <a:pt x="2655" y="268"/>
                  </a:moveTo>
                  <a:lnTo>
                    <a:pt x="2655" y="268"/>
                  </a:lnTo>
                  <a:cubicBezTo>
                    <a:pt x="2641" y="323"/>
                    <a:pt x="2653" y="383"/>
                    <a:pt x="2708" y="435"/>
                  </a:cubicBezTo>
                  <a:cubicBezTo>
                    <a:pt x="3202" y="880"/>
                    <a:pt x="3814" y="1437"/>
                    <a:pt x="4027" y="2085"/>
                  </a:cubicBezTo>
                  <a:cubicBezTo>
                    <a:pt x="4224" y="2676"/>
                    <a:pt x="3915" y="3168"/>
                    <a:pt x="3479" y="3168"/>
                  </a:cubicBezTo>
                  <a:cubicBezTo>
                    <a:pt x="3312" y="3168"/>
                    <a:pt x="3126" y="3096"/>
                    <a:pt x="2943" y="2930"/>
                  </a:cubicBezTo>
                  <a:cubicBezTo>
                    <a:pt x="2662" y="2677"/>
                    <a:pt x="2565" y="2298"/>
                    <a:pt x="2500" y="1940"/>
                  </a:cubicBezTo>
                  <a:cubicBezTo>
                    <a:pt x="2483" y="1848"/>
                    <a:pt x="2399" y="1801"/>
                    <a:pt x="2315" y="1801"/>
                  </a:cubicBezTo>
                  <a:cubicBezTo>
                    <a:pt x="2248" y="1801"/>
                    <a:pt x="2180" y="1831"/>
                    <a:pt x="2148" y="1894"/>
                  </a:cubicBezTo>
                  <a:cubicBezTo>
                    <a:pt x="2080" y="2020"/>
                    <a:pt x="2013" y="2152"/>
                    <a:pt x="1937" y="2274"/>
                  </a:cubicBezTo>
                  <a:cubicBezTo>
                    <a:pt x="1838" y="2482"/>
                    <a:pt x="1688" y="2634"/>
                    <a:pt x="1482" y="2731"/>
                  </a:cubicBezTo>
                  <a:cubicBezTo>
                    <a:pt x="1394" y="2833"/>
                    <a:pt x="1307" y="2883"/>
                    <a:pt x="1222" y="2883"/>
                  </a:cubicBezTo>
                  <a:cubicBezTo>
                    <a:pt x="1107" y="2883"/>
                    <a:pt x="994" y="2790"/>
                    <a:pt x="884" y="2604"/>
                  </a:cubicBezTo>
                  <a:cubicBezTo>
                    <a:pt x="515" y="2328"/>
                    <a:pt x="460" y="2337"/>
                    <a:pt x="563" y="1942"/>
                  </a:cubicBezTo>
                  <a:cubicBezTo>
                    <a:pt x="615" y="1749"/>
                    <a:pt x="714" y="1564"/>
                    <a:pt x="826" y="1399"/>
                  </a:cubicBezTo>
                  <a:cubicBezTo>
                    <a:pt x="1251" y="781"/>
                    <a:pt x="1937" y="416"/>
                    <a:pt x="2655" y="268"/>
                  </a:cubicBezTo>
                  <a:close/>
                  <a:moveTo>
                    <a:pt x="2859" y="1"/>
                  </a:moveTo>
                  <a:cubicBezTo>
                    <a:pt x="1606" y="1"/>
                    <a:pt x="1" y="980"/>
                    <a:pt x="136" y="2411"/>
                  </a:cubicBezTo>
                  <a:cubicBezTo>
                    <a:pt x="183" y="2892"/>
                    <a:pt x="494" y="3256"/>
                    <a:pt x="988" y="3293"/>
                  </a:cubicBezTo>
                  <a:cubicBezTo>
                    <a:pt x="1018" y="3295"/>
                    <a:pt x="1046" y="3297"/>
                    <a:pt x="1074" y="3297"/>
                  </a:cubicBezTo>
                  <a:cubicBezTo>
                    <a:pt x="1616" y="3297"/>
                    <a:pt x="1986" y="2905"/>
                    <a:pt x="2263" y="2471"/>
                  </a:cubicBezTo>
                  <a:cubicBezTo>
                    <a:pt x="2502" y="3037"/>
                    <a:pt x="2994" y="3603"/>
                    <a:pt x="3554" y="3603"/>
                  </a:cubicBezTo>
                  <a:cubicBezTo>
                    <a:pt x="3769" y="3603"/>
                    <a:pt x="3993" y="3519"/>
                    <a:pt x="4218" y="3321"/>
                  </a:cubicBezTo>
                  <a:cubicBezTo>
                    <a:pt x="5273" y="2391"/>
                    <a:pt x="3651" y="760"/>
                    <a:pt x="2985" y="160"/>
                  </a:cubicBezTo>
                  <a:cubicBezTo>
                    <a:pt x="2981" y="155"/>
                    <a:pt x="2979" y="155"/>
                    <a:pt x="2977" y="153"/>
                  </a:cubicBezTo>
                  <a:cubicBezTo>
                    <a:pt x="2990" y="86"/>
                    <a:pt x="2947" y="1"/>
                    <a:pt x="2865" y="1"/>
                  </a:cubicBezTo>
                  <a:cubicBezTo>
                    <a:pt x="2863" y="1"/>
                    <a:pt x="2861" y="1"/>
                    <a:pt x="28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71"/>
            <p:cNvSpPr/>
            <p:nvPr/>
          </p:nvSpPr>
          <p:spPr>
            <a:xfrm>
              <a:off x="1804850" y="2770532"/>
              <a:ext cx="119350" cy="111675"/>
            </a:xfrm>
            <a:custGeom>
              <a:avLst/>
              <a:gdLst/>
              <a:ahLst/>
              <a:cxnLst/>
              <a:rect l="l" t="t" r="r" b="b"/>
              <a:pathLst>
                <a:path w="4774" h="4467" extrusionOk="0">
                  <a:moveTo>
                    <a:pt x="2876" y="421"/>
                  </a:moveTo>
                  <a:cubicBezTo>
                    <a:pt x="3094" y="421"/>
                    <a:pt x="3309" y="467"/>
                    <a:pt x="3499" y="585"/>
                  </a:cubicBezTo>
                  <a:cubicBezTo>
                    <a:pt x="4440" y="1166"/>
                    <a:pt x="3408" y="2045"/>
                    <a:pt x="2797" y="2208"/>
                  </a:cubicBezTo>
                  <a:cubicBezTo>
                    <a:pt x="2616" y="2257"/>
                    <a:pt x="2598" y="2557"/>
                    <a:pt x="2796" y="2594"/>
                  </a:cubicBezTo>
                  <a:cubicBezTo>
                    <a:pt x="3187" y="2665"/>
                    <a:pt x="3408" y="3125"/>
                    <a:pt x="3288" y="3502"/>
                  </a:cubicBezTo>
                  <a:cubicBezTo>
                    <a:pt x="3166" y="3888"/>
                    <a:pt x="2806" y="4030"/>
                    <a:pt x="2439" y="4030"/>
                  </a:cubicBezTo>
                  <a:cubicBezTo>
                    <a:pt x="2218" y="4030"/>
                    <a:pt x="1994" y="3979"/>
                    <a:pt x="1817" y="3898"/>
                  </a:cubicBezTo>
                  <a:cubicBezTo>
                    <a:pt x="1129" y="3584"/>
                    <a:pt x="760" y="2887"/>
                    <a:pt x="423" y="2240"/>
                  </a:cubicBezTo>
                  <a:cubicBezTo>
                    <a:pt x="811" y="1453"/>
                    <a:pt x="1483" y="735"/>
                    <a:pt x="2354" y="498"/>
                  </a:cubicBezTo>
                  <a:cubicBezTo>
                    <a:pt x="2522" y="451"/>
                    <a:pt x="2700" y="421"/>
                    <a:pt x="2876" y="421"/>
                  </a:cubicBezTo>
                  <a:close/>
                  <a:moveTo>
                    <a:pt x="2840" y="1"/>
                  </a:moveTo>
                  <a:cubicBezTo>
                    <a:pt x="1660" y="1"/>
                    <a:pt x="518" y="1122"/>
                    <a:pt x="56" y="2095"/>
                  </a:cubicBezTo>
                  <a:cubicBezTo>
                    <a:pt x="0" y="2210"/>
                    <a:pt x="63" y="2319"/>
                    <a:pt x="153" y="2367"/>
                  </a:cubicBezTo>
                  <a:cubicBezTo>
                    <a:pt x="561" y="3255"/>
                    <a:pt x="1337" y="4467"/>
                    <a:pt x="2381" y="4467"/>
                  </a:cubicBezTo>
                  <a:cubicBezTo>
                    <a:pt x="2608" y="4467"/>
                    <a:pt x="2849" y="4409"/>
                    <a:pt x="3101" y="4277"/>
                  </a:cubicBezTo>
                  <a:cubicBezTo>
                    <a:pt x="3803" y="3912"/>
                    <a:pt x="3900" y="2864"/>
                    <a:pt x="3334" y="2407"/>
                  </a:cubicBezTo>
                  <a:cubicBezTo>
                    <a:pt x="4189" y="1904"/>
                    <a:pt x="4773" y="705"/>
                    <a:pt x="3591" y="164"/>
                  </a:cubicBezTo>
                  <a:cubicBezTo>
                    <a:pt x="3343" y="51"/>
                    <a:pt x="3091" y="1"/>
                    <a:pt x="28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71"/>
            <p:cNvSpPr/>
            <p:nvPr/>
          </p:nvSpPr>
          <p:spPr>
            <a:xfrm>
              <a:off x="1671975" y="2821007"/>
              <a:ext cx="108650" cy="104775"/>
            </a:xfrm>
            <a:custGeom>
              <a:avLst/>
              <a:gdLst/>
              <a:ahLst/>
              <a:cxnLst/>
              <a:rect l="l" t="t" r="r" b="b"/>
              <a:pathLst>
                <a:path w="4346" h="4191" extrusionOk="0">
                  <a:moveTo>
                    <a:pt x="2645" y="451"/>
                  </a:moveTo>
                  <a:cubicBezTo>
                    <a:pt x="2924" y="451"/>
                    <a:pt x="3224" y="619"/>
                    <a:pt x="3357" y="851"/>
                  </a:cubicBezTo>
                  <a:cubicBezTo>
                    <a:pt x="3470" y="1052"/>
                    <a:pt x="3496" y="1418"/>
                    <a:pt x="3508" y="1616"/>
                  </a:cubicBezTo>
                  <a:cubicBezTo>
                    <a:pt x="3551" y="2408"/>
                    <a:pt x="3305" y="3082"/>
                    <a:pt x="3004" y="3798"/>
                  </a:cubicBezTo>
                  <a:cubicBezTo>
                    <a:pt x="2997" y="3812"/>
                    <a:pt x="2997" y="3826"/>
                    <a:pt x="2995" y="3839"/>
                  </a:cubicBezTo>
                  <a:cubicBezTo>
                    <a:pt x="2864" y="3857"/>
                    <a:pt x="2732" y="3866"/>
                    <a:pt x="2602" y="3866"/>
                  </a:cubicBezTo>
                  <a:cubicBezTo>
                    <a:pt x="2165" y="3866"/>
                    <a:pt x="1735" y="3764"/>
                    <a:pt x="1344" y="3533"/>
                  </a:cubicBezTo>
                  <a:cubicBezTo>
                    <a:pt x="1046" y="3360"/>
                    <a:pt x="748" y="3105"/>
                    <a:pt x="589" y="2791"/>
                  </a:cubicBezTo>
                  <a:cubicBezTo>
                    <a:pt x="287" y="2295"/>
                    <a:pt x="485" y="2006"/>
                    <a:pt x="1184" y="1925"/>
                  </a:cubicBezTo>
                  <a:cubicBezTo>
                    <a:pt x="1378" y="2000"/>
                    <a:pt x="1561" y="2094"/>
                    <a:pt x="1734" y="2211"/>
                  </a:cubicBezTo>
                  <a:cubicBezTo>
                    <a:pt x="1764" y="2230"/>
                    <a:pt x="1794" y="2239"/>
                    <a:pt x="1824" y="2239"/>
                  </a:cubicBezTo>
                  <a:cubicBezTo>
                    <a:pt x="1935" y="2239"/>
                    <a:pt x="2035" y="2124"/>
                    <a:pt x="2004" y="2004"/>
                  </a:cubicBezTo>
                  <a:cubicBezTo>
                    <a:pt x="1870" y="1496"/>
                    <a:pt x="1836" y="792"/>
                    <a:pt x="2376" y="513"/>
                  </a:cubicBezTo>
                  <a:cubicBezTo>
                    <a:pt x="2458" y="470"/>
                    <a:pt x="2550" y="451"/>
                    <a:pt x="2645" y="451"/>
                  </a:cubicBezTo>
                  <a:close/>
                  <a:moveTo>
                    <a:pt x="2766" y="0"/>
                  </a:moveTo>
                  <a:cubicBezTo>
                    <a:pt x="2454" y="0"/>
                    <a:pt x="2138" y="140"/>
                    <a:pt x="1919" y="366"/>
                  </a:cubicBezTo>
                  <a:cubicBezTo>
                    <a:pt x="1571" y="727"/>
                    <a:pt x="1510" y="1221"/>
                    <a:pt x="1571" y="1694"/>
                  </a:cubicBezTo>
                  <a:cubicBezTo>
                    <a:pt x="1350" y="1585"/>
                    <a:pt x="1110" y="1499"/>
                    <a:pt x="877" y="1499"/>
                  </a:cubicBezTo>
                  <a:cubicBezTo>
                    <a:pt x="699" y="1499"/>
                    <a:pt x="526" y="1549"/>
                    <a:pt x="370" y="1676"/>
                  </a:cubicBezTo>
                  <a:cubicBezTo>
                    <a:pt x="0" y="1976"/>
                    <a:pt x="40" y="2501"/>
                    <a:pt x="222" y="2893"/>
                  </a:cubicBezTo>
                  <a:cubicBezTo>
                    <a:pt x="612" y="3729"/>
                    <a:pt x="1529" y="4191"/>
                    <a:pt x="2429" y="4191"/>
                  </a:cubicBezTo>
                  <a:cubicBezTo>
                    <a:pt x="2743" y="4191"/>
                    <a:pt x="3056" y="4134"/>
                    <a:pt x="3343" y="4018"/>
                  </a:cubicBezTo>
                  <a:cubicBezTo>
                    <a:pt x="3442" y="3976"/>
                    <a:pt x="3445" y="3855"/>
                    <a:pt x="3378" y="3807"/>
                  </a:cubicBezTo>
                  <a:cubicBezTo>
                    <a:pt x="3925" y="2875"/>
                    <a:pt x="4345" y="716"/>
                    <a:pt x="3219" y="111"/>
                  </a:cubicBezTo>
                  <a:cubicBezTo>
                    <a:pt x="3077" y="35"/>
                    <a:pt x="2922" y="0"/>
                    <a:pt x="2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6" name="Google Shape;2966;p71"/>
          <p:cNvGrpSpPr/>
          <p:nvPr/>
        </p:nvGrpSpPr>
        <p:grpSpPr>
          <a:xfrm>
            <a:off x="4279709" y="3639473"/>
            <a:ext cx="341857" cy="321644"/>
            <a:chOff x="1572775" y="1963600"/>
            <a:chExt cx="145775" cy="137150"/>
          </a:xfrm>
        </p:grpSpPr>
        <p:sp>
          <p:nvSpPr>
            <p:cNvPr id="2967" name="Google Shape;2967;p71"/>
            <p:cNvSpPr/>
            <p:nvPr/>
          </p:nvSpPr>
          <p:spPr>
            <a:xfrm>
              <a:off x="1572775" y="1963600"/>
              <a:ext cx="145775" cy="137150"/>
            </a:xfrm>
            <a:custGeom>
              <a:avLst/>
              <a:gdLst/>
              <a:ahLst/>
              <a:cxnLst/>
              <a:rect l="l" t="t" r="r" b="b"/>
              <a:pathLst>
                <a:path w="5831" h="5486" extrusionOk="0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71"/>
            <p:cNvSpPr/>
            <p:nvPr/>
          </p:nvSpPr>
          <p:spPr>
            <a:xfrm>
              <a:off x="1574375" y="1965300"/>
              <a:ext cx="116800" cy="87325"/>
            </a:xfrm>
            <a:custGeom>
              <a:avLst/>
              <a:gdLst/>
              <a:ahLst/>
              <a:cxnLst/>
              <a:rect l="l" t="t" r="r" b="b"/>
              <a:pathLst>
                <a:path w="4672" h="3493" extrusionOk="0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71"/>
            <p:cNvSpPr/>
            <p:nvPr/>
          </p:nvSpPr>
          <p:spPr>
            <a:xfrm>
              <a:off x="1576350" y="1966325"/>
              <a:ext cx="81650" cy="110500"/>
            </a:xfrm>
            <a:custGeom>
              <a:avLst/>
              <a:gdLst/>
              <a:ahLst/>
              <a:cxnLst/>
              <a:rect l="l" t="t" r="r" b="b"/>
              <a:pathLst>
                <a:path w="3266" h="4420" extrusionOk="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71"/>
            <p:cNvSpPr/>
            <p:nvPr/>
          </p:nvSpPr>
          <p:spPr>
            <a:xfrm>
              <a:off x="1586025" y="1977200"/>
              <a:ext cx="105775" cy="102475"/>
            </a:xfrm>
            <a:custGeom>
              <a:avLst/>
              <a:gdLst/>
              <a:ahLst/>
              <a:cxnLst/>
              <a:rect l="l" t="t" r="r" b="b"/>
              <a:pathLst>
                <a:path w="4231" h="4099" extrusionOk="0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FFE8-F390-406B-8078-DC96BF07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21" y="345661"/>
            <a:ext cx="4781276" cy="572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KIỂM TRA BÀI CŨ:</a:t>
            </a:r>
            <a:b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A70B5-30A2-4BF4-9430-E784F1278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091" y="1278477"/>
            <a:ext cx="8491817" cy="32330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3970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nl-N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CÂU 1: Hai cách mô tả một tập hợp và ví dụ.</a:t>
            </a:r>
          </a:p>
          <a:p>
            <a:pPr marL="13970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nl-N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Nêu các tính chất phép cộng, phép nhân số tự nhiên.</a:t>
            </a:r>
            <a:endParaRPr lang="nl-N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172450" algn="l"/>
              </a:tabLst>
            </a:pPr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CÂU 3:  Viết tập hợp số tự nhiên và tập hợp các số tự nhiên trong hệ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4992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F351-318F-45EA-9121-0BA2FBFC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10" y="0"/>
            <a:ext cx="1331259" cy="4639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0EA46-5704-4D7F-91E3-2EB46E37A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410" y="572701"/>
            <a:ext cx="8934589" cy="4570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970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13970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vi-VN" altLang="en-US" sz="2000" dirty="0">
                <a:latin typeface="+mj-lt"/>
                <a:cs typeface="Arial" panose="020B0604020202020204" pitchFamily="34" charset="0"/>
              </a:rPr>
              <a:t>C</a:t>
            </a:r>
            <a:r>
              <a:rPr lang="vi-VN" altLang="en-US" sz="2000" baseline="-25000" dirty="0">
                <a:latin typeface="+mj-lt"/>
                <a:cs typeface="Arial" panose="020B0604020202020204" pitchFamily="34" charset="0"/>
              </a:rPr>
              <a:t>1</a:t>
            </a:r>
            <a:r>
              <a:rPr lang="vi-VN" altLang="en-US" sz="2000" dirty="0">
                <a:latin typeface="+mj-lt"/>
                <a:cs typeface="Arial" panose="020B0604020202020204" pitchFamily="34" charset="0"/>
              </a:rPr>
              <a:t>: M={5;6;7;8}</a:t>
            </a:r>
            <a:r>
              <a:rPr lang="en-US" altLang="en-US" sz="2000" dirty="0">
                <a:latin typeface="+mj-lt"/>
                <a:cs typeface="Arial" panose="020B0604020202020204" pitchFamily="34" charset="0"/>
              </a:rPr>
              <a:t> ;</a:t>
            </a:r>
          </a:p>
          <a:p>
            <a:pPr marL="139700" indent="0">
              <a:buNone/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                  </a:t>
            </a:r>
            <a:r>
              <a:rPr lang="vi-VN" altLang="en-US" sz="2000" dirty="0">
                <a:latin typeface="+mj-lt"/>
                <a:cs typeface="Arial" panose="020B0604020202020204" pitchFamily="34" charset="0"/>
              </a:rPr>
              <a:t>C</a:t>
            </a:r>
            <a:r>
              <a:rPr lang="vi-VN" altLang="en-US" sz="2000" baseline="-25000" dirty="0">
                <a:latin typeface="+mj-lt"/>
                <a:cs typeface="Arial" panose="020B0604020202020204" pitchFamily="34" charset="0"/>
              </a:rPr>
              <a:t>2</a:t>
            </a:r>
            <a:r>
              <a:rPr lang="vi-VN" altLang="en-US" sz="2000" dirty="0">
                <a:latin typeface="+mj-lt"/>
                <a:cs typeface="Arial" panose="020B0604020202020204" pitchFamily="34" charset="0"/>
              </a:rPr>
              <a:t>: M={n</a:t>
            </a:r>
            <a:r>
              <a:rPr lang="en-US" alt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sz="2000" dirty="0">
                <a:latin typeface="+mj-lt"/>
                <a:cs typeface="Arial" panose="020B0604020202020204" pitchFamily="34" charset="0"/>
              </a:rPr>
              <a:t>|</a:t>
            </a:r>
            <a:r>
              <a:rPr lang="en-US" alt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sz="2000" dirty="0">
                <a:latin typeface="+mj-lt"/>
                <a:cs typeface="Arial" panose="020B0604020202020204" pitchFamily="34" charset="0"/>
              </a:rPr>
              <a:t>5≤</a:t>
            </a:r>
            <a:r>
              <a:rPr lang="en-US" alt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sz="2000" dirty="0">
                <a:latin typeface="+mj-lt"/>
                <a:cs typeface="Arial" panose="020B0604020202020204" pitchFamily="34" charset="0"/>
              </a:rPr>
              <a:t>n</a:t>
            </a:r>
            <a:r>
              <a:rPr lang="en-US" alt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sz="2000" dirty="0">
                <a:latin typeface="+mj-lt"/>
                <a:cs typeface="Arial" panose="020B0604020202020204" pitchFamily="34" charset="0"/>
              </a:rPr>
              <a:t>&lt;9}</a:t>
            </a:r>
            <a:endParaRPr lang="en-US" altLang="en-US" sz="2000" dirty="0">
              <a:latin typeface="+mj-lt"/>
              <a:cs typeface="Arial" panose="020B0604020202020204" pitchFamily="34" charset="0"/>
            </a:endParaRPr>
          </a:p>
          <a:p>
            <a:pPr marL="0" indent="0" defTabSz="1097280">
              <a:spcBef>
                <a:spcPts val="1440"/>
              </a:spcBef>
              <a:spcAft>
                <a:spcPts val="240"/>
              </a:spcAft>
              <a:buNone/>
              <a:defRPr/>
            </a:pPr>
            <a:endParaRPr lang="en-US" altLang="en-US" sz="1800" baseline="-25000" dirty="0">
              <a:latin typeface="+mj-lt"/>
              <a:cs typeface="Arial" panose="020B0604020202020204" pitchFamily="34" charset="0"/>
            </a:endParaRPr>
          </a:p>
          <a:p>
            <a:pPr marL="13970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30BB0E-085E-4DC5-8B2C-F1EE0675F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62" y="572699"/>
            <a:ext cx="6765412" cy="14174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3EEC713-E4D4-4886-9937-FCFE483BF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021" y="3558908"/>
            <a:ext cx="2463665" cy="10118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780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5">
            <a:extLst>
              <a:ext uri="{FF2B5EF4-FFF2-40B4-BE49-F238E27FC236}">
                <a16:creationId xmlns:a16="http://schemas.microsoft.com/office/drawing/2014/main" id="{7800EAA8-E93B-4B51-8946-8F19FEA348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55127"/>
              </p:ext>
            </p:extLst>
          </p:nvPr>
        </p:nvGraphicFramePr>
        <p:xfrm>
          <a:off x="275665" y="611840"/>
          <a:ext cx="8532159" cy="392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9774">
                <a:tc>
                  <a:txBody>
                    <a:bodyPr/>
                    <a:lstStyle/>
                    <a:p>
                      <a:endParaRPr lang="vi-VN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vi-VN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vi-V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1" marR="109721" marT="54869" marB="54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vi-V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Phép cộng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1" marR="109721" marT="54869" marB="54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vi-V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Phép nhân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1" marR="109721" marT="54869" marB="54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20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 </a:t>
                      </a:r>
                      <a:r>
                        <a:rPr lang="vi-V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hoán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1" marR="109721" marT="54869" marB="54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+ b = b + 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1" marR="109721" marT="54869" marB="54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a.b</a:t>
                      </a:r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vi-V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1" marR="109721" marT="54869" marB="54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20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 hợp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1" marR="109721" marT="54869" marB="54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vi-V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a+b</a:t>
                      </a:r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)+c = a+(</a:t>
                      </a:r>
                      <a:r>
                        <a:rPr lang="vi-V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b+c</a:t>
                      </a:r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1" marR="109721" marT="54869" marB="54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vi-V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a.b</a:t>
                      </a:r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).c = a.(</a:t>
                      </a:r>
                      <a:r>
                        <a:rPr lang="vi-V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b.c</a:t>
                      </a:r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1" marR="109721" marT="54869" marB="54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2327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 phối của phép nhân đối với phép cộng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1" marR="109721" marT="54869" marB="54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1" marR="109721" marT="54869" marB="54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a.(</a:t>
                      </a:r>
                      <a:r>
                        <a:rPr lang="vi-V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b+c</a:t>
                      </a:r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= </a:t>
                      </a:r>
                      <a:r>
                        <a:rPr lang="vi-V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a.c</a:t>
                      </a:r>
                      <a:r>
                        <a:rPr lang="vi-V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vi-V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1" marR="109721" marT="54869" marB="54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DE32C86-BBF8-4686-834C-44A24327EC04}"/>
              </a:ext>
            </a:extLst>
          </p:cNvPr>
          <p:cNvSpPr txBox="1"/>
          <p:nvPr/>
        </p:nvSpPr>
        <p:spPr>
          <a:xfrm>
            <a:off x="275664" y="67699"/>
            <a:ext cx="114972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644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2D9D-D8DA-457F-8949-CBF7C265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82" y="48177"/>
            <a:ext cx="1674159" cy="57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16945-C482-458C-8363-4FF537D2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983" y="800099"/>
            <a:ext cx="8767482" cy="3792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39700" indent="0">
              <a:buNone/>
            </a:pPr>
            <a:endParaRPr lang="vi-VN" sz="2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13970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vi-VN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Tập hợp số tự nhiên:</a:t>
            </a:r>
            <a:endParaRPr lang="en-US" sz="2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139700" indent="0">
              <a:buNone/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  </a:t>
            </a:r>
            <a:r>
              <a:rPr lang="vi-VN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 = {0; 1; 2; 3;…}</a:t>
            </a:r>
          </a:p>
          <a:p>
            <a:pPr marL="139700" indent="0">
              <a:buNone/>
            </a:pPr>
            <a:endParaRPr lang="vi-VN" sz="2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13970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vi-VN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Tập hợp các số tự nhiên trong hệ thập phân:</a:t>
            </a:r>
            <a:endParaRPr lang="en-US" sz="2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139700" indent="0">
              <a:buNone/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  </a:t>
            </a:r>
            <a:r>
              <a:rPr lang="vi-VN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{0; 1; 2; 3; 4; 5; 6; 7; 8; 9}</a:t>
            </a:r>
          </a:p>
          <a:p>
            <a:pPr marL="139700" indent="0">
              <a:buNone/>
            </a:pPr>
            <a:endParaRPr lang="en-US" sz="2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7"/>
          <p:cNvSpPr txBox="1">
            <a:spLocks noGrp="1"/>
          </p:cNvSpPr>
          <p:nvPr>
            <p:ph type="body" idx="1"/>
          </p:nvPr>
        </p:nvSpPr>
        <p:spPr>
          <a:xfrm>
            <a:off x="201146" y="460902"/>
            <a:ext cx="8801660" cy="4473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defTabSz="548640">
              <a:buNone/>
              <a:defRPr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</a:t>
            </a:r>
          </a:p>
          <a:p>
            <a:pPr marL="0" indent="0" defTabSz="548640"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defTabSz="548640"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0">
              <a:lnSpc>
                <a:spcPct val="115000"/>
              </a:lnSpc>
              <a:buNone/>
            </a:pPr>
            <a:r>
              <a:rPr lang="en-US" sz="20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139700" indent="0">
              <a:lnSpc>
                <a:spcPct val="115000"/>
              </a:lnSpc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0">
              <a:lnSpc>
                <a:spcPct val="115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­:  A = {4; 5; 6; 7} </a:t>
            </a:r>
          </a:p>
          <a:p>
            <a:pPr marL="139700" indent="0">
              <a:lnSpc>
                <a:spcPct val="115000"/>
              </a:lnSpc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0">
              <a:lnSpc>
                <a:spcPct val="115000"/>
              </a:lnSpc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0">
              <a:lnSpc>
                <a:spcPct val="115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A: 0;1;2;3;8;9</a:t>
            </a:r>
          </a:p>
          <a:p>
            <a:pPr marL="139700" indent="0">
              <a:lnSpc>
                <a:spcPct val="115000"/>
              </a:lnSpc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0">
              <a:lnSpc>
                <a:spcPct val="115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0">
              <a:lnSpc>
                <a:spcPct val="115000"/>
              </a:lnSpc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0">
              <a:lnSpc>
                <a:spcPct val="115000"/>
              </a:lnSpc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" name="Google Shape;1158;p44">
            <a:extLst>
              <a:ext uri="{FF2B5EF4-FFF2-40B4-BE49-F238E27FC236}">
                <a16:creationId xmlns:a16="http://schemas.microsoft.com/office/drawing/2014/main" id="{E05DFAA7-258F-44DA-80C3-0137699EF23B}"/>
              </a:ext>
            </a:extLst>
          </p:cNvPr>
          <p:cNvGrpSpPr/>
          <p:nvPr/>
        </p:nvGrpSpPr>
        <p:grpSpPr>
          <a:xfrm>
            <a:off x="178358" y="-72000"/>
            <a:ext cx="3761630" cy="436450"/>
            <a:chOff x="7728915" y="1917859"/>
            <a:chExt cx="1034486" cy="222599"/>
          </a:xfrm>
        </p:grpSpPr>
        <p:sp>
          <p:nvSpPr>
            <p:cNvPr id="15" name="Google Shape;1159;p44">
              <a:extLst>
                <a:ext uri="{FF2B5EF4-FFF2-40B4-BE49-F238E27FC236}">
                  <a16:creationId xmlns:a16="http://schemas.microsoft.com/office/drawing/2014/main" id="{E56C1990-99CC-4D9A-8749-2DE0DE0B23E4}"/>
                </a:ext>
              </a:extLst>
            </p:cNvPr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60;p44">
              <a:extLst>
                <a:ext uri="{FF2B5EF4-FFF2-40B4-BE49-F238E27FC236}">
                  <a16:creationId xmlns:a16="http://schemas.microsoft.com/office/drawing/2014/main" id="{4F503F80-6C10-4011-A582-060949E8CAAA}"/>
                </a:ext>
              </a:extLst>
            </p:cNvPr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61;p44">
              <a:extLst>
                <a:ext uri="{FF2B5EF4-FFF2-40B4-BE49-F238E27FC236}">
                  <a16:creationId xmlns:a16="http://schemas.microsoft.com/office/drawing/2014/main" id="{E5303348-CF31-4939-A3B2-F5C0A704F0F3}"/>
                </a:ext>
              </a:extLst>
            </p:cNvPr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62;p44">
              <a:extLst>
                <a:ext uri="{FF2B5EF4-FFF2-40B4-BE49-F238E27FC236}">
                  <a16:creationId xmlns:a16="http://schemas.microsoft.com/office/drawing/2014/main" id="{285ABF9B-6E35-4C17-9256-392161C55E93}"/>
                </a:ext>
              </a:extLst>
            </p:cNvPr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rgbClr val="FF0000"/>
                  </a:solidFill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</a:rPr>
                <a:t> 1.31 (SGK-21)</a:t>
              </a:r>
              <a:endParaRPr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Google Shape;1163;p44">
              <a:extLst>
                <a:ext uri="{FF2B5EF4-FFF2-40B4-BE49-F238E27FC236}">
                  <a16:creationId xmlns:a16="http://schemas.microsoft.com/office/drawing/2014/main" id="{F2371705-EC67-4608-94A1-F151E291D658}"/>
                </a:ext>
              </a:extLst>
            </p:cNvPr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64;p44">
              <a:extLst>
                <a:ext uri="{FF2B5EF4-FFF2-40B4-BE49-F238E27FC236}">
                  <a16:creationId xmlns:a16="http://schemas.microsoft.com/office/drawing/2014/main" id="{E8AE6489-3796-4FCB-B966-8C30E9E42095}"/>
                </a:ext>
              </a:extLst>
            </p:cNvPr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65;p44">
              <a:extLst>
                <a:ext uri="{FF2B5EF4-FFF2-40B4-BE49-F238E27FC236}">
                  <a16:creationId xmlns:a16="http://schemas.microsoft.com/office/drawing/2014/main" id="{DF6D4CF3-AB18-4758-8A52-8D9099903079}"/>
                </a:ext>
              </a:extLst>
            </p:cNvPr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66;p44">
              <a:extLst>
                <a:ext uri="{FF2B5EF4-FFF2-40B4-BE49-F238E27FC236}">
                  <a16:creationId xmlns:a16="http://schemas.microsoft.com/office/drawing/2014/main" id="{94DE894F-BA43-401C-91FE-E2CC7A73EDEF}"/>
                </a:ext>
              </a:extLst>
            </p:cNvPr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67;p44">
              <a:extLst>
                <a:ext uri="{FF2B5EF4-FFF2-40B4-BE49-F238E27FC236}">
                  <a16:creationId xmlns:a16="http://schemas.microsoft.com/office/drawing/2014/main" id="{A1BCF50A-ECAA-4BFA-AEE6-30820D954B4A}"/>
                </a:ext>
              </a:extLst>
            </p:cNvPr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68;p44">
              <a:extLst>
                <a:ext uri="{FF2B5EF4-FFF2-40B4-BE49-F238E27FC236}">
                  <a16:creationId xmlns:a16="http://schemas.microsoft.com/office/drawing/2014/main" id="{2608C4D9-1457-4590-B6DA-28C6C5C59228}"/>
                </a:ext>
              </a:extLst>
            </p:cNvPr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69;p44">
              <a:extLst>
                <a:ext uri="{FF2B5EF4-FFF2-40B4-BE49-F238E27FC236}">
                  <a16:creationId xmlns:a16="http://schemas.microsoft.com/office/drawing/2014/main" id="{48CBB752-60F4-4F8C-ACEF-5CCE0B0C8FD2}"/>
                </a:ext>
              </a:extLst>
            </p:cNvPr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70;p44">
              <a:extLst>
                <a:ext uri="{FF2B5EF4-FFF2-40B4-BE49-F238E27FC236}">
                  <a16:creationId xmlns:a16="http://schemas.microsoft.com/office/drawing/2014/main" id="{99D6F99F-3420-4FE6-A433-5E3D847EFD87}"/>
                </a:ext>
              </a:extLst>
            </p:cNvPr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71;p44">
              <a:extLst>
                <a:ext uri="{FF2B5EF4-FFF2-40B4-BE49-F238E27FC236}">
                  <a16:creationId xmlns:a16="http://schemas.microsoft.com/office/drawing/2014/main" id="{1E4CA9AB-E226-4C25-8332-07CF0EFE31A6}"/>
                </a:ext>
              </a:extLst>
            </p:cNvPr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72;p44">
              <a:extLst>
                <a:ext uri="{FF2B5EF4-FFF2-40B4-BE49-F238E27FC236}">
                  <a16:creationId xmlns:a16="http://schemas.microsoft.com/office/drawing/2014/main" id="{30AD3838-6547-4D26-9A61-8E835B73DD8D}"/>
                </a:ext>
              </a:extLst>
            </p:cNvPr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73;p44">
              <a:extLst>
                <a:ext uri="{FF2B5EF4-FFF2-40B4-BE49-F238E27FC236}">
                  <a16:creationId xmlns:a16="http://schemas.microsoft.com/office/drawing/2014/main" id="{312A2765-FEBA-46D9-83BB-D955862F42FB}"/>
                </a:ext>
              </a:extLst>
            </p:cNvPr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74;p44">
              <a:extLst>
                <a:ext uri="{FF2B5EF4-FFF2-40B4-BE49-F238E27FC236}">
                  <a16:creationId xmlns:a16="http://schemas.microsoft.com/office/drawing/2014/main" id="{5E6952C8-EAA5-45FB-B383-2D461BC98222}"/>
                </a:ext>
              </a:extLst>
            </p:cNvPr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75;p44">
              <a:extLst>
                <a:ext uri="{FF2B5EF4-FFF2-40B4-BE49-F238E27FC236}">
                  <a16:creationId xmlns:a16="http://schemas.microsoft.com/office/drawing/2014/main" id="{24633D54-3264-4195-ACF4-329B7E9D32BE}"/>
                </a:ext>
              </a:extLst>
            </p:cNvPr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76;p44">
              <a:extLst>
                <a:ext uri="{FF2B5EF4-FFF2-40B4-BE49-F238E27FC236}">
                  <a16:creationId xmlns:a16="http://schemas.microsoft.com/office/drawing/2014/main" id="{272294D4-DBC9-482F-B7BA-7BF82A96FB36}"/>
                </a:ext>
              </a:extLst>
            </p:cNvPr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77;p44">
              <a:extLst>
                <a:ext uri="{FF2B5EF4-FFF2-40B4-BE49-F238E27FC236}">
                  <a16:creationId xmlns:a16="http://schemas.microsoft.com/office/drawing/2014/main" id="{251F8780-E9F5-40CE-BAEA-88DBF133F4AA}"/>
                </a:ext>
              </a:extLst>
            </p:cNvPr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78;p44">
              <a:extLst>
                <a:ext uri="{FF2B5EF4-FFF2-40B4-BE49-F238E27FC236}">
                  <a16:creationId xmlns:a16="http://schemas.microsoft.com/office/drawing/2014/main" id="{9C73BC7D-1BDF-4F34-BC76-5C6754873655}"/>
                </a:ext>
              </a:extLst>
            </p:cNvPr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79;p44">
              <a:extLst>
                <a:ext uri="{FF2B5EF4-FFF2-40B4-BE49-F238E27FC236}">
                  <a16:creationId xmlns:a16="http://schemas.microsoft.com/office/drawing/2014/main" id="{793B61EF-A08D-4622-937D-35DA808D1431}"/>
                </a:ext>
              </a:extLst>
            </p:cNvPr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80;p44">
              <a:extLst>
                <a:ext uri="{FF2B5EF4-FFF2-40B4-BE49-F238E27FC236}">
                  <a16:creationId xmlns:a16="http://schemas.microsoft.com/office/drawing/2014/main" id="{224B027B-7DDD-448C-86BA-97F8238B1797}"/>
                </a:ext>
              </a:extLst>
            </p:cNvPr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4">
              <a:extLst>
                <a:ext uri="{FF2B5EF4-FFF2-40B4-BE49-F238E27FC236}">
                  <a16:creationId xmlns:a16="http://schemas.microsoft.com/office/drawing/2014/main" id="{2469DD37-FCFD-4804-A4C0-6AFF3607FCDC}"/>
                </a:ext>
              </a:extLst>
            </p:cNvPr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82;p44">
              <a:extLst>
                <a:ext uri="{FF2B5EF4-FFF2-40B4-BE49-F238E27FC236}">
                  <a16:creationId xmlns:a16="http://schemas.microsoft.com/office/drawing/2014/main" id="{53D16775-E7AB-481B-A94E-86E4B4C304C4}"/>
                </a:ext>
              </a:extLst>
            </p:cNvPr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83;p44">
              <a:extLst>
                <a:ext uri="{FF2B5EF4-FFF2-40B4-BE49-F238E27FC236}">
                  <a16:creationId xmlns:a16="http://schemas.microsoft.com/office/drawing/2014/main" id="{E6F41AE3-E949-4D35-8ACE-15844230FD87}"/>
                </a:ext>
              </a:extLst>
            </p:cNvPr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84;p44">
              <a:extLst>
                <a:ext uri="{FF2B5EF4-FFF2-40B4-BE49-F238E27FC236}">
                  <a16:creationId xmlns:a16="http://schemas.microsoft.com/office/drawing/2014/main" id="{3025725E-CAC4-4C28-8B84-2BC71C0E5499}"/>
                </a:ext>
              </a:extLst>
            </p:cNvPr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85;p44">
              <a:extLst>
                <a:ext uri="{FF2B5EF4-FFF2-40B4-BE49-F238E27FC236}">
                  <a16:creationId xmlns:a16="http://schemas.microsoft.com/office/drawing/2014/main" id="{218BE9C8-71E3-4AD2-8827-583E519EA5A8}"/>
                </a:ext>
              </a:extLst>
            </p:cNvPr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86;p44">
              <a:extLst>
                <a:ext uri="{FF2B5EF4-FFF2-40B4-BE49-F238E27FC236}">
                  <a16:creationId xmlns:a16="http://schemas.microsoft.com/office/drawing/2014/main" id="{0D5E31B4-3F0B-4C28-82CC-6C5DEB9327E3}"/>
                </a:ext>
              </a:extLst>
            </p:cNvPr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87;p44">
              <a:extLst>
                <a:ext uri="{FF2B5EF4-FFF2-40B4-BE49-F238E27FC236}">
                  <a16:creationId xmlns:a16="http://schemas.microsoft.com/office/drawing/2014/main" id="{342D664D-4B56-40BD-BE9E-73459D64A10A}"/>
                </a:ext>
              </a:extLst>
            </p:cNvPr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88;p44">
              <a:extLst>
                <a:ext uri="{FF2B5EF4-FFF2-40B4-BE49-F238E27FC236}">
                  <a16:creationId xmlns:a16="http://schemas.microsoft.com/office/drawing/2014/main" id="{DA794BD6-EAEB-40E0-A7DE-2846EA60D666}"/>
                </a:ext>
              </a:extLst>
            </p:cNvPr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89;p44">
              <a:extLst>
                <a:ext uri="{FF2B5EF4-FFF2-40B4-BE49-F238E27FC236}">
                  <a16:creationId xmlns:a16="http://schemas.microsoft.com/office/drawing/2014/main" id="{32B978E8-83C1-4DAD-9219-6ED2E7FF720B}"/>
                </a:ext>
              </a:extLst>
            </p:cNvPr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90;p44">
              <a:extLst>
                <a:ext uri="{FF2B5EF4-FFF2-40B4-BE49-F238E27FC236}">
                  <a16:creationId xmlns:a16="http://schemas.microsoft.com/office/drawing/2014/main" id="{DFFC1BB9-C7E1-432E-8211-C57B12588C5F}"/>
                </a:ext>
              </a:extLst>
            </p:cNvPr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91;p44">
              <a:extLst>
                <a:ext uri="{FF2B5EF4-FFF2-40B4-BE49-F238E27FC236}">
                  <a16:creationId xmlns:a16="http://schemas.microsoft.com/office/drawing/2014/main" id="{4D749218-615B-4C6C-9970-DA0D15B43E93}"/>
                </a:ext>
              </a:extLst>
            </p:cNvPr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92;p44">
              <a:extLst>
                <a:ext uri="{FF2B5EF4-FFF2-40B4-BE49-F238E27FC236}">
                  <a16:creationId xmlns:a16="http://schemas.microsoft.com/office/drawing/2014/main" id="{B7621DE6-8E27-4AE1-AE1D-D5A8A9C97AE1}"/>
                </a:ext>
              </a:extLst>
            </p:cNvPr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93;p44">
              <a:extLst>
                <a:ext uri="{FF2B5EF4-FFF2-40B4-BE49-F238E27FC236}">
                  <a16:creationId xmlns:a16="http://schemas.microsoft.com/office/drawing/2014/main" id="{7CB06391-4560-40DE-9C97-7045FF99738A}"/>
                </a:ext>
              </a:extLst>
            </p:cNvPr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94;p44">
              <a:extLst>
                <a:ext uri="{FF2B5EF4-FFF2-40B4-BE49-F238E27FC236}">
                  <a16:creationId xmlns:a16="http://schemas.microsoft.com/office/drawing/2014/main" id="{32794C12-6D98-40DD-9CA1-B867B54ABE53}"/>
                </a:ext>
              </a:extLst>
            </p:cNvPr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95;p44">
              <a:extLst>
                <a:ext uri="{FF2B5EF4-FFF2-40B4-BE49-F238E27FC236}">
                  <a16:creationId xmlns:a16="http://schemas.microsoft.com/office/drawing/2014/main" id="{E32ACFDC-0231-4A48-8274-661F804C19F1}"/>
                </a:ext>
              </a:extLst>
            </p:cNvPr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96;p44">
              <a:extLst>
                <a:ext uri="{FF2B5EF4-FFF2-40B4-BE49-F238E27FC236}">
                  <a16:creationId xmlns:a16="http://schemas.microsoft.com/office/drawing/2014/main" id="{BEA6362B-3C74-4A99-9F59-298079DC918E}"/>
                </a:ext>
              </a:extLst>
            </p:cNvPr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97;p44">
              <a:extLst>
                <a:ext uri="{FF2B5EF4-FFF2-40B4-BE49-F238E27FC236}">
                  <a16:creationId xmlns:a16="http://schemas.microsoft.com/office/drawing/2014/main" id="{C172257A-D056-4FC0-84DB-657E4470FA7D}"/>
                </a:ext>
              </a:extLst>
            </p:cNvPr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9" name="Picture 908">
            <a:extLst>
              <a:ext uri="{FF2B5EF4-FFF2-40B4-BE49-F238E27FC236}">
                <a16:creationId xmlns:a16="http://schemas.microsoft.com/office/drawing/2014/main" id="{3254CBE2-A9DA-4514-BD08-4B91C7F1D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98" y="3045758"/>
            <a:ext cx="10102321" cy="38420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C7C1FE3-7C66-4A1D-9F7F-B92AA3F39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74" y="4117176"/>
            <a:ext cx="8916317" cy="3151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41"/>
          <p:cNvGrpSpPr/>
          <p:nvPr/>
        </p:nvGrpSpPr>
        <p:grpSpPr>
          <a:xfrm>
            <a:off x="21892" y="36695"/>
            <a:ext cx="4031035" cy="456876"/>
            <a:chOff x="7728915" y="1917859"/>
            <a:chExt cx="1034486" cy="222599"/>
          </a:xfrm>
        </p:grpSpPr>
        <p:sp>
          <p:nvSpPr>
            <p:cNvPr id="980" name="Google Shape;980;p41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1"/>
          <p:cNvSpPr txBox="1">
            <a:spLocks noGrp="1"/>
          </p:cNvSpPr>
          <p:nvPr>
            <p:ph type="title"/>
          </p:nvPr>
        </p:nvSpPr>
        <p:spPr>
          <a:xfrm>
            <a:off x="380084" y="44870"/>
            <a:ext cx="3463909" cy="3270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1.32 (SGK-21)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0" name="Google Shape;1020;p41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21" name="Google Shape;1021;p41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1"/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1025" name="Google Shape;1025;p41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41"/>
          <p:cNvGrpSpPr/>
          <p:nvPr/>
        </p:nvGrpSpPr>
        <p:grpSpPr>
          <a:xfrm>
            <a:off x="843646" y="821286"/>
            <a:ext cx="1196554" cy="697172"/>
            <a:chOff x="5132688" y="4641800"/>
            <a:chExt cx="341200" cy="198800"/>
          </a:xfrm>
        </p:grpSpPr>
        <p:sp>
          <p:nvSpPr>
            <p:cNvPr id="1031" name="Google Shape;1031;p41"/>
            <p:cNvSpPr/>
            <p:nvPr/>
          </p:nvSpPr>
          <p:spPr>
            <a:xfrm>
              <a:off x="5132688" y="4641800"/>
              <a:ext cx="341200" cy="198800"/>
            </a:xfrm>
            <a:custGeom>
              <a:avLst/>
              <a:gdLst/>
              <a:ahLst/>
              <a:cxnLst/>
              <a:rect l="l" t="t" r="r" b="b"/>
              <a:pathLst>
                <a:path w="13648" h="7952" extrusionOk="0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5415463" y="4668700"/>
              <a:ext cx="57600" cy="63725"/>
            </a:xfrm>
            <a:custGeom>
              <a:avLst/>
              <a:gdLst/>
              <a:ahLst/>
              <a:cxnLst/>
              <a:rect l="l" t="t" r="r" b="b"/>
              <a:pathLst>
                <a:path w="2304" h="2549" extrusionOk="0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5250013" y="4674050"/>
              <a:ext cx="39775" cy="57100"/>
            </a:xfrm>
            <a:custGeom>
              <a:avLst/>
              <a:gdLst/>
              <a:ahLst/>
              <a:cxnLst/>
              <a:rect l="l" t="t" r="r" b="b"/>
              <a:pathLst>
                <a:path w="1591" h="2284" extrusionOk="0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5157088" y="4683925"/>
              <a:ext cx="37500" cy="70800"/>
            </a:xfrm>
            <a:custGeom>
              <a:avLst/>
              <a:gdLst/>
              <a:ahLst/>
              <a:cxnLst/>
              <a:rect l="l" t="t" r="r" b="b"/>
              <a:pathLst>
                <a:path w="1500" h="2832" extrusionOk="0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5197163" y="4799650"/>
              <a:ext cx="67975" cy="17800"/>
            </a:xfrm>
            <a:custGeom>
              <a:avLst/>
              <a:gdLst/>
              <a:ahLst/>
              <a:cxnLst/>
              <a:rect l="l" t="t" r="r" b="b"/>
              <a:pathLst>
                <a:path w="2719" h="712" extrusionOk="0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41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0" name="Google Shape;1040;p41"/>
          <p:cNvGrpSpPr/>
          <p:nvPr/>
        </p:nvGrpSpPr>
        <p:grpSpPr>
          <a:xfrm rot="-989018">
            <a:off x="966695" y="3893501"/>
            <a:ext cx="432689" cy="306506"/>
            <a:chOff x="6072450" y="2896632"/>
            <a:chExt cx="277325" cy="196450"/>
          </a:xfrm>
        </p:grpSpPr>
        <p:sp>
          <p:nvSpPr>
            <p:cNvPr id="1041" name="Google Shape;1041;p41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41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050" name="Google Shape;1050;p41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1" name="Google Shape;1051;p41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1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9F9A69F-4704-4DAF-85D7-349F68DB0D6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78224" y="583436"/>
            <a:ext cx="8706576" cy="45024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028700"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1000</a:t>
            </a:r>
          </a:p>
          <a:p>
            <a:pPr indent="1028700"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1023</a:t>
            </a:r>
          </a:p>
          <a:p>
            <a:pPr indent="1028700"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2046</a:t>
            </a:r>
          </a:p>
          <a:p>
            <a:pPr indent="1028700"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1357</a:t>
            </a:r>
          </a:p>
          <a:p>
            <a:pPr indent="1028700" algn="l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28700" algn="l"/>
            <a:endParaRPr lang="en-US" dirty="0"/>
          </a:p>
          <a:p>
            <a:pPr indent="1028700"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8AC603B-9C2F-41E4-BC91-9B6C3E1E4857}"/>
              </a:ext>
            </a:extLst>
          </p:cNvPr>
          <p:cNvSpPr txBox="1"/>
          <p:nvPr/>
        </p:nvSpPr>
        <p:spPr>
          <a:xfrm>
            <a:off x="253458" y="593994"/>
            <a:ext cx="8581259" cy="1345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nhỏ nhất có bốn chữ số;</a:t>
            </a:r>
            <a:endParaRPr lang="en-US" sz="14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nhỏ nhất có bốn chữ số khác nhau;</a:t>
            </a:r>
          </a:p>
          <a:p>
            <a:pPr marL="228600" indent="-228600"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nhỏ nhất có bốn chữ số khác nhau và đề là số chẵn;</a:t>
            </a:r>
          </a:p>
          <a:p>
            <a:pPr marL="228600" indent="-228600"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nhỏ nhất có bốn chữ số khác nhau và đều là số lẻ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926;p37">
            <a:extLst>
              <a:ext uri="{FF2B5EF4-FFF2-40B4-BE49-F238E27FC236}">
                <a16:creationId xmlns:a16="http://schemas.microsoft.com/office/drawing/2014/main" id="{1E7115E6-A20B-44B2-A84F-5EC98A8CF3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8036" y="460902"/>
            <a:ext cx="8605642" cy="4473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-139700">
              <a:lnSpc>
                <a:spcPct val="115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9700" indent="-139700">
              <a:lnSpc>
                <a:spcPct val="115000"/>
              </a:lnSpc>
              <a:buNone/>
            </a:pPr>
            <a:r>
              <a:rPr lang="en-US" sz="1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139700" indent="-139700">
              <a:lnSpc>
                <a:spcPct val="115000"/>
              </a:lnSpc>
              <a:buNone/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-139700">
              <a:lnSpc>
                <a:spcPct val="115000"/>
              </a:lnSpc>
              <a:buNone/>
            </a:pP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-139700">
              <a:lnSpc>
                <a:spcPct val="115000"/>
              </a:lnSpc>
              <a:buNone/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-139700">
              <a:lnSpc>
                <a:spcPct val="115000"/>
              </a:lnSpc>
              <a:buNone/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-13970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0">
              <a:lnSpc>
                <a:spcPct val="115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</a:p>
          <a:p>
            <a:pPr marL="139700" indent="0">
              <a:lnSpc>
                <a:spcPct val="115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</a:p>
        </p:txBody>
      </p:sp>
      <p:grpSp>
        <p:nvGrpSpPr>
          <p:cNvPr id="49" name="Google Shape;1158;p44">
            <a:extLst>
              <a:ext uri="{FF2B5EF4-FFF2-40B4-BE49-F238E27FC236}">
                <a16:creationId xmlns:a16="http://schemas.microsoft.com/office/drawing/2014/main" id="{D112A97F-7657-42D5-8E76-E9A94A0B6406}"/>
              </a:ext>
            </a:extLst>
          </p:cNvPr>
          <p:cNvGrpSpPr/>
          <p:nvPr/>
        </p:nvGrpSpPr>
        <p:grpSpPr>
          <a:xfrm>
            <a:off x="205248" y="-72000"/>
            <a:ext cx="3761630" cy="436450"/>
            <a:chOff x="7728915" y="1917859"/>
            <a:chExt cx="1034486" cy="222599"/>
          </a:xfrm>
        </p:grpSpPr>
        <p:sp>
          <p:nvSpPr>
            <p:cNvPr id="50" name="Google Shape;1159;p44">
              <a:extLst>
                <a:ext uri="{FF2B5EF4-FFF2-40B4-BE49-F238E27FC236}">
                  <a16:creationId xmlns:a16="http://schemas.microsoft.com/office/drawing/2014/main" id="{50155BA2-5007-4705-A791-08C7EF121546}"/>
                </a:ext>
              </a:extLst>
            </p:cNvPr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60;p44">
              <a:extLst>
                <a:ext uri="{FF2B5EF4-FFF2-40B4-BE49-F238E27FC236}">
                  <a16:creationId xmlns:a16="http://schemas.microsoft.com/office/drawing/2014/main" id="{EFCEC851-BFBB-47F0-8663-69AD567701F9}"/>
                </a:ext>
              </a:extLst>
            </p:cNvPr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61;p44">
              <a:extLst>
                <a:ext uri="{FF2B5EF4-FFF2-40B4-BE49-F238E27FC236}">
                  <a16:creationId xmlns:a16="http://schemas.microsoft.com/office/drawing/2014/main" id="{5EE44726-63B0-4853-8E0A-1ED040B28F9B}"/>
                </a:ext>
              </a:extLst>
            </p:cNvPr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62;p44">
              <a:extLst>
                <a:ext uri="{FF2B5EF4-FFF2-40B4-BE49-F238E27FC236}">
                  <a16:creationId xmlns:a16="http://schemas.microsoft.com/office/drawing/2014/main" id="{9FEC4EB4-2DC8-4B6B-A991-4405F690352A}"/>
                </a:ext>
              </a:extLst>
            </p:cNvPr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rgbClr val="FF0000"/>
                  </a:solidFill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</a:rPr>
                <a:t> 1.33 (SGK-21)</a:t>
              </a:r>
              <a:endParaRPr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Google Shape;1163;p44">
              <a:extLst>
                <a:ext uri="{FF2B5EF4-FFF2-40B4-BE49-F238E27FC236}">
                  <a16:creationId xmlns:a16="http://schemas.microsoft.com/office/drawing/2014/main" id="{7B73F6C5-B684-4CEE-A2A3-EAAE0511BF26}"/>
                </a:ext>
              </a:extLst>
            </p:cNvPr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64;p44">
              <a:extLst>
                <a:ext uri="{FF2B5EF4-FFF2-40B4-BE49-F238E27FC236}">
                  <a16:creationId xmlns:a16="http://schemas.microsoft.com/office/drawing/2014/main" id="{CD1033EA-6CC0-496A-8AE5-6D73C3B0A590}"/>
                </a:ext>
              </a:extLst>
            </p:cNvPr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65;p44">
              <a:extLst>
                <a:ext uri="{FF2B5EF4-FFF2-40B4-BE49-F238E27FC236}">
                  <a16:creationId xmlns:a16="http://schemas.microsoft.com/office/drawing/2014/main" id="{9217635C-3349-43C2-8B2E-B397A517A861}"/>
                </a:ext>
              </a:extLst>
            </p:cNvPr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66;p44">
              <a:extLst>
                <a:ext uri="{FF2B5EF4-FFF2-40B4-BE49-F238E27FC236}">
                  <a16:creationId xmlns:a16="http://schemas.microsoft.com/office/drawing/2014/main" id="{578FF6D0-43B3-4A6E-AC46-734197269D63}"/>
                </a:ext>
              </a:extLst>
            </p:cNvPr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67;p44">
              <a:extLst>
                <a:ext uri="{FF2B5EF4-FFF2-40B4-BE49-F238E27FC236}">
                  <a16:creationId xmlns:a16="http://schemas.microsoft.com/office/drawing/2014/main" id="{29D068DD-21CF-4709-9B35-42BE86CA27E7}"/>
                </a:ext>
              </a:extLst>
            </p:cNvPr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68;p44">
              <a:extLst>
                <a:ext uri="{FF2B5EF4-FFF2-40B4-BE49-F238E27FC236}">
                  <a16:creationId xmlns:a16="http://schemas.microsoft.com/office/drawing/2014/main" id="{0752E5D2-5617-4F4F-9724-D594CC77CE2F}"/>
                </a:ext>
              </a:extLst>
            </p:cNvPr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69;p44">
              <a:extLst>
                <a:ext uri="{FF2B5EF4-FFF2-40B4-BE49-F238E27FC236}">
                  <a16:creationId xmlns:a16="http://schemas.microsoft.com/office/drawing/2014/main" id="{BFFDE759-742A-454F-8328-B6EF9AB6E6AF}"/>
                </a:ext>
              </a:extLst>
            </p:cNvPr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70;p44">
              <a:extLst>
                <a:ext uri="{FF2B5EF4-FFF2-40B4-BE49-F238E27FC236}">
                  <a16:creationId xmlns:a16="http://schemas.microsoft.com/office/drawing/2014/main" id="{7D755C83-159B-4E06-B2EE-16B67B286F92}"/>
                </a:ext>
              </a:extLst>
            </p:cNvPr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71;p44">
              <a:extLst>
                <a:ext uri="{FF2B5EF4-FFF2-40B4-BE49-F238E27FC236}">
                  <a16:creationId xmlns:a16="http://schemas.microsoft.com/office/drawing/2014/main" id="{10B467DC-0567-4F64-B07E-77683BBD4A98}"/>
                </a:ext>
              </a:extLst>
            </p:cNvPr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72;p44">
              <a:extLst>
                <a:ext uri="{FF2B5EF4-FFF2-40B4-BE49-F238E27FC236}">
                  <a16:creationId xmlns:a16="http://schemas.microsoft.com/office/drawing/2014/main" id="{F8DDA248-7963-48F1-B198-951005AF81B8}"/>
                </a:ext>
              </a:extLst>
            </p:cNvPr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73;p44">
              <a:extLst>
                <a:ext uri="{FF2B5EF4-FFF2-40B4-BE49-F238E27FC236}">
                  <a16:creationId xmlns:a16="http://schemas.microsoft.com/office/drawing/2014/main" id="{1E468FD0-627D-4C9D-83AE-F3714ADBE952}"/>
                </a:ext>
              </a:extLst>
            </p:cNvPr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74;p44">
              <a:extLst>
                <a:ext uri="{FF2B5EF4-FFF2-40B4-BE49-F238E27FC236}">
                  <a16:creationId xmlns:a16="http://schemas.microsoft.com/office/drawing/2014/main" id="{EA455333-2645-44C0-8CF5-D42EA633F762}"/>
                </a:ext>
              </a:extLst>
            </p:cNvPr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75;p44">
              <a:extLst>
                <a:ext uri="{FF2B5EF4-FFF2-40B4-BE49-F238E27FC236}">
                  <a16:creationId xmlns:a16="http://schemas.microsoft.com/office/drawing/2014/main" id="{331EC89E-6F54-479E-B78A-F337F17DDC52}"/>
                </a:ext>
              </a:extLst>
            </p:cNvPr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76;p44">
              <a:extLst>
                <a:ext uri="{FF2B5EF4-FFF2-40B4-BE49-F238E27FC236}">
                  <a16:creationId xmlns:a16="http://schemas.microsoft.com/office/drawing/2014/main" id="{764C5182-8540-43ED-BB8E-6BDCF5FB10E3}"/>
                </a:ext>
              </a:extLst>
            </p:cNvPr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77;p44">
              <a:extLst>
                <a:ext uri="{FF2B5EF4-FFF2-40B4-BE49-F238E27FC236}">
                  <a16:creationId xmlns:a16="http://schemas.microsoft.com/office/drawing/2014/main" id="{DBAF8C72-4180-40DB-B41B-92547FBA0988}"/>
                </a:ext>
              </a:extLst>
            </p:cNvPr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78;p44">
              <a:extLst>
                <a:ext uri="{FF2B5EF4-FFF2-40B4-BE49-F238E27FC236}">
                  <a16:creationId xmlns:a16="http://schemas.microsoft.com/office/drawing/2014/main" id="{2F648C47-6052-4DE2-8360-06518337298E}"/>
                </a:ext>
              </a:extLst>
            </p:cNvPr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79;p44">
              <a:extLst>
                <a:ext uri="{FF2B5EF4-FFF2-40B4-BE49-F238E27FC236}">
                  <a16:creationId xmlns:a16="http://schemas.microsoft.com/office/drawing/2014/main" id="{4421A61B-4A4A-4632-B78A-2963FEA37B3E}"/>
                </a:ext>
              </a:extLst>
            </p:cNvPr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80;p44">
              <a:extLst>
                <a:ext uri="{FF2B5EF4-FFF2-40B4-BE49-F238E27FC236}">
                  <a16:creationId xmlns:a16="http://schemas.microsoft.com/office/drawing/2014/main" id="{354F9063-D1C8-4B3A-B9E7-7CD3E630D102}"/>
                </a:ext>
              </a:extLst>
            </p:cNvPr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81;p44">
              <a:extLst>
                <a:ext uri="{FF2B5EF4-FFF2-40B4-BE49-F238E27FC236}">
                  <a16:creationId xmlns:a16="http://schemas.microsoft.com/office/drawing/2014/main" id="{62AF1E87-0DFC-4A29-A465-74C2429E4FF7}"/>
                </a:ext>
              </a:extLst>
            </p:cNvPr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82;p44">
              <a:extLst>
                <a:ext uri="{FF2B5EF4-FFF2-40B4-BE49-F238E27FC236}">
                  <a16:creationId xmlns:a16="http://schemas.microsoft.com/office/drawing/2014/main" id="{238ACF3B-FFEF-4B54-AC18-5A7022C687A5}"/>
                </a:ext>
              </a:extLst>
            </p:cNvPr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83;p44">
              <a:extLst>
                <a:ext uri="{FF2B5EF4-FFF2-40B4-BE49-F238E27FC236}">
                  <a16:creationId xmlns:a16="http://schemas.microsoft.com/office/drawing/2014/main" id="{55DFD9C1-C61A-4656-8061-A8EF5653DAC4}"/>
                </a:ext>
              </a:extLst>
            </p:cNvPr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84;p44">
              <a:extLst>
                <a:ext uri="{FF2B5EF4-FFF2-40B4-BE49-F238E27FC236}">
                  <a16:creationId xmlns:a16="http://schemas.microsoft.com/office/drawing/2014/main" id="{D06E201B-91A9-46D9-873B-76B4F237EA7D}"/>
                </a:ext>
              </a:extLst>
            </p:cNvPr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85;p44">
              <a:extLst>
                <a:ext uri="{FF2B5EF4-FFF2-40B4-BE49-F238E27FC236}">
                  <a16:creationId xmlns:a16="http://schemas.microsoft.com/office/drawing/2014/main" id="{A4F18A4F-9C8A-4D88-ABE5-102F4B89C0F6}"/>
                </a:ext>
              </a:extLst>
            </p:cNvPr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86;p44">
              <a:extLst>
                <a:ext uri="{FF2B5EF4-FFF2-40B4-BE49-F238E27FC236}">
                  <a16:creationId xmlns:a16="http://schemas.microsoft.com/office/drawing/2014/main" id="{AECDEDF3-D2E8-4C22-A426-E1BAE654DA76}"/>
                </a:ext>
              </a:extLst>
            </p:cNvPr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87;p44">
              <a:extLst>
                <a:ext uri="{FF2B5EF4-FFF2-40B4-BE49-F238E27FC236}">
                  <a16:creationId xmlns:a16="http://schemas.microsoft.com/office/drawing/2014/main" id="{79E8B573-272C-4B6A-9531-7E559B7990DA}"/>
                </a:ext>
              </a:extLst>
            </p:cNvPr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88;p44">
              <a:extLst>
                <a:ext uri="{FF2B5EF4-FFF2-40B4-BE49-F238E27FC236}">
                  <a16:creationId xmlns:a16="http://schemas.microsoft.com/office/drawing/2014/main" id="{0829F9E3-C970-45CF-88DD-E4507FCD4801}"/>
                </a:ext>
              </a:extLst>
            </p:cNvPr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89;p44">
              <a:extLst>
                <a:ext uri="{FF2B5EF4-FFF2-40B4-BE49-F238E27FC236}">
                  <a16:creationId xmlns:a16="http://schemas.microsoft.com/office/drawing/2014/main" id="{DEA35383-65AB-44B2-A20C-32F2EB630B8E}"/>
                </a:ext>
              </a:extLst>
            </p:cNvPr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90;p44">
              <a:extLst>
                <a:ext uri="{FF2B5EF4-FFF2-40B4-BE49-F238E27FC236}">
                  <a16:creationId xmlns:a16="http://schemas.microsoft.com/office/drawing/2014/main" id="{A3BFE732-1B40-4584-8C9E-3835068F414D}"/>
                </a:ext>
              </a:extLst>
            </p:cNvPr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91;p44">
              <a:extLst>
                <a:ext uri="{FF2B5EF4-FFF2-40B4-BE49-F238E27FC236}">
                  <a16:creationId xmlns:a16="http://schemas.microsoft.com/office/drawing/2014/main" id="{0D1CF181-A461-4EFE-8BF7-5C192EA3D866}"/>
                </a:ext>
              </a:extLst>
            </p:cNvPr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92;p44">
              <a:extLst>
                <a:ext uri="{FF2B5EF4-FFF2-40B4-BE49-F238E27FC236}">
                  <a16:creationId xmlns:a16="http://schemas.microsoft.com/office/drawing/2014/main" id="{08CE3ACF-FEB2-4575-8263-4164B1269FAA}"/>
                </a:ext>
              </a:extLst>
            </p:cNvPr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93;p44">
              <a:extLst>
                <a:ext uri="{FF2B5EF4-FFF2-40B4-BE49-F238E27FC236}">
                  <a16:creationId xmlns:a16="http://schemas.microsoft.com/office/drawing/2014/main" id="{AA78DBCE-5143-4C1F-B4D0-6093D829DE2C}"/>
                </a:ext>
              </a:extLst>
            </p:cNvPr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94;p44">
              <a:extLst>
                <a:ext uri="{FF2B5EF4-FFF2-40B4-BE49-F238E27FC236}">
                  <a16:creationId xmlns:a16="http://schemas.microsoft.com/office/drawing/2014/main" id="{EFC5F1A1-DB21-4616-94B3-C6D7F66D8052}"/>
                </a:ext>
              </a:extLst>
            </p:cNvPr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95;p44">
              <a:extLst>
                <a:ext uri="{FF2B5EF4-FFF2-40B4-BE49-F238E27FC236}">
                  <a16:creationId xmlns:a16="http://schemas.microsoft.com/office/drawing/2014/main" id="{A755EB9D-A38C-46D8-A02A-2CEDDF567E02}"/>
                </a:ext>
              </a:extLst>
            </p:cNvPr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96;p44">
              <a:extLst>
                <a:ext uri="{FF2B5EF4-FFF2-40B4-BE49-F238E27FC236}">
                  <a16:creationId xmlns:a16="http://schemas.microsoft.com/office/drawing/2014/main" id="{E68C06E8-9C52-4E82-A28A-324250DA0F53}"/>
                </a:ext>
              </a:extLst>
            </p:cNvPr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97;p44">
              <a:extLst>
                <a:ext uri="{FF2B5EF4-FFF2-40B4-BE49-F238E27FC236}">
                  <a16:creationId xmlns:a16="http://schemas.microsoft.com/office/drawing/2014/main" id="{045F504B-A24E-41A6-ABC7-07D264D936F3}"/>
                </a:ext>
              </a:extLst>
            </p:cNvPr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64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79;p41">
            <a:extLst>
              <a:ext uri="{FF2B5EF4-FFF2-40B4-BE49-F238E27FC236}">
                <a16:creationId xmlns:a16="http://schemas.microsoft.com/office/drawing/2014/main" id="{A85D4108-19EC-465B-9CBF-4137BFB54E5B}"/>
              </a:ext>
            </a:extLst>
          </p:cNvPr>
          <p:cNvGrpSpPr/>
          <p:nvPr/>
        </p:nvGrpSpPr>
        <p:grpSpPr>
          <a:xfrm>
            <a:off x="21892" y="36695"/>
            <a:ext cx="4031035" cy="456876"/>
            <a:chOff x="7728915" y="1917859"/>
            <a:chExt cx="1034486" cy="222599"/>
          </a:xfrm>
        </p:grpSpPr>
        <p:sp>
          <p:nvSpPr>
            <p:cNvPr id="6" name="Google Shape;980;p41">
              <a:extLst>
                <a:ext uri="{FF2B5EF4-FFF2-40B4-BE49-F238E27FC236}">
                  <a16:creationId xmlns:a16="http://schemas.microsoft.com/office/drawing/2014/main" id="{010F1055-DD3C-4CE1-9DC1-0B3491A6E61B}"/>
                </a:ext>
              </a:extLst>
            </p:cNvPr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981;p41">
              <a:extLst>
                <a:ext uri="{FF2B5EF4-FFF2-40B4-BE49-F238E27FC236}">
                  <a16:creationId xmlns:a16="http://schemas.microsoft.com/office/drawing/2014/main" id="{A35C8CE0-2183-41F9-AFFC-991BAE4573A5}"/>
                </a:ext>
              </a:extLst>
            </p:cNvPr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82;p41">
              <a:extLst>
                <a:ext uri="{FF2B5EF4-FFF2-40B4-BE49-F238E27FC236}">
                  <a16:creationId xmlns:a16="http://schemas.microsoft.com/office/drawing/2014/main" id="{7641DBBE-D0C0-493E-9593-F4367FF9311B}"/>
                </a:ext>
              </a:extLst>
            </p:cNvPr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>
              <a:extLst>
                <a:ext uri="{FF2B5EF4-FFF2-40B4-BE49-F238E27FC236}">
                  <a16:creationId xmlns:a16="http://schemas.microsoft.com/office/drawing/2014/main" id="{A8EE5A9F-46EB-4E14-80AC-E7D501E1DF5B}"/>
                </a:ext>
              </a:extLst>
            </p:cNvPr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984;p41">
              <a:extLst>
                <a:ext uri="{FF2B5EF4-FFF2-40B4-BE49-F238E27FC236}">
                  <a16:creationId xmlns:a16="http://schemas.microsoft.com/office/drawing/2014/main" id="{08E17EE7-327A-461E-AF20-B66B8E032F7F}"/>
                </a:ext>
              </a:extLst>
            </p:cNvPr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>
              <a:extLst>
                <a:ext uri="{FF2B5EF4-FFF2-40B4-BE49-F238E27FC236}">
                  <a16:creationId xmlns:a16="http://schemas.microsoft.com/office/drawing/2014/main" id="{503D46F6-4C84-4A1A-B738-8C8A2FF81480}"/>
                </a:ext>
              </a:extLst>
            </p:cNvPr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>
              <a:extLst>
                <a:ext uri="{FF2B5EF4-FFF2-40B4-BE49-F238E27FC236}">
                  <a16:creationId xmlns:a16="http://schemas.microsoft.com/office/drawing/2014/main" id="{B1394784-74E3-4B4F-B55B-403D93B3179D}"/>
                </a:ext>
              </a:extLst>
            </p:cNvPr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>
              <a:extLst>
                <a:ext uri="{FF2B5EF4-FFF2-40B4-BE49-F238E27FC236}">
                  <a16:creationId xmlns:a16="http://schemas.microsoft.com/office/drawing/2014/main" id="{80798023-3AE8-440C-B57B-6E75E3324B65}"/>
                </a:ext>
              </a:extLst>
            </p:cNvPr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>
              <a:extLst>
                <a:ext uri="{FF2B5EF4-FFF2-40B4-BE49-F238E27FC236}">
                  <a16:creationId xmlns:a16="http://schemas.microsoft.com/office/drawing/2014/main" id="{9C13929B-564D-44A7-9AB1-94F20EEF6642}"/>
                </a:ext>
              </a:extLst>
            </p:cNvPr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>
              <a:extLst>
                <a:ext uri="{FF2B5EF4-FFF2-40B4-BE49-F238E27FC236}">
                  <a16:creationId xmlns:a16="http://schemas.microsoft.com/office/drawing/2014/main" id="{526D6055-FEDB-4BD2-B050-C1E6905E5C43}"/>
                </a:ext>
              </a:extLst>
            </p:cNvPr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90;p41">
              <a:extLst>
                <a:ext uri="{FF2B5EF4-FFF2-40B4-BE49-F238E27FC236}">
                  <a16:creationId xmlns:a16="http://schemas.microsoft.com/office/drawing/2014/main" id="{A94B301F-C745-409C-9BC4-F512B40BB278}"/>
                </a:ext>
              </a:extLst>
            </p:cNvPr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91;p41">
              <a:extLst>
                <a:ext uri="{FF2B5EF4-FFF2-40B4-BE49-F238E27FC236}">
                  <a16:creationId xmlns:a16="http://schemas.microsoft.com/office/drawing/2014/main" id="{21EE2199-13E5-4F0C-8232-3696E036DF08}"/>
                </a:ext>
              </a:extLst>
            </p:cNvPr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92;p41">
              <a:extLst>
                <a:ext uri="{FF2B5EF4-FFF2-40B4-BE49-F238E27FC236}">
                  <a16:creationId xmlns:a16="http://schemas.microsoft.com/office/drawing/2014/main" id="{7733E9AD-C5F1-4FB9-BF93-A541B14B43B4}"/>
                </a:ext>
              </a:extLst>
            </p:cNvPr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93;p41">
              <a:extLst>
                <a:ext uri="{FF2B5EF4-FFF2-40B4-BE49-F238E27FC236}">
                  <a16:creationId xmlns:a16="http://schemas.microsoft.com/office/drawing/2014/main" id="{2A1BBF71-556C-49CF-966A-303196F2D865}"/>
                </a:ext>
              </a:extLst>
            </p:cNvPr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94;p41">
              <a:extLst>
                <a:ext uri="{FF2B5EF4-FFF2-40B4-BE49-F238E27FC236}">
                  <a16:creationId xmlns:a16="http://schemas.microsoft.com/office/drawing/2014/main" id="{2B48F4C1-C88E-4106-864C-994A06BA6C14}"/>
                </a:ext>
              </a:extLst>
            </p:cNvPr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5;p41">
              <a:extLst>
                <a:ext uri="{FF2B5EF4-FFF2-40B4-BE49-F238E27FC236}">
                  <a16:creationId xmlns:a16="http://schemas.microsoft.com/office/drawing/2014/main" id="{6D0E2170-0337-400A-A3C9-9EA2CE7E385C}"/>
                </a:ext>
              </a:extLst>
            </p:cNvPr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6;p41">
              <a:extLst>
                <a:ext uri="{FF2B5EF4-FFF2-40B4-BE49-F238E27FC236}">
                  <a16:creationId xmlns:a16="http://schemas.microsoft.com/office/drawing/2014/main" id="{BC4E457C-753C-4911-98BB-B225066EE324}"/>
                </a:ext>
              </a:extLst>
            </p:cNvPr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7;p41">
              <a:extLst>
                <a:ext uri="{FF2B5EF4-FFF2-40B4-BE49-F238E27FC236}">
                  <a16:creationId xmlns:a16="http://schemas.microsoft.com/office/drawing/2014/main" id="{04855781-BB70-49F2-9955-0C3A03EEDDFF}"/>
                </a:ext>
              </a:extLst>
            </p:cNvPr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8;p41">
              <a:extLst>
                <a:ext uri="{FF2B5EF4-FFF2-40B4-BE49-F238E27FC236}">
                  <a16:creationId xmlns:a16="http://schemas.microsoft.com/office/drawing/2014/main" id="{EBCA3D90-0F7C-4614-B4B2-E66041C7136A}"/>
                </a:ext>
              </a:extLst>
            </p:cNvPr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9;p41">
              <a:extLst>
                <a:ext uri="{FF2B5EF4-FFF2-40B4-BE49-F238E27FC236}">
                  <a16:creationId xmlns:a16="http://schemas.microsoft.com/office/drawing/2014/main" id="{D90F0E90-8B5C-4695-AD49-D6CE0E06035F}"/>
                </a:ext>
              </a:extLst>
            </p:cNvPr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00;p41">
              <a:extLst>
                <a:ext uri="{FF2B5EF4-FFF2-40B4-BE49-F238E27FC236}">
                  <a16:creationId xmlns:a16="http://schemas.microsoft.com/office/drawing/2014/main" id="{D082857A-E47E-40C7-8FCC-2DA763A8EECB}"/>
                </a:ext>
              </a:extLst>
            </p:cNvPr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01;p41">
              <a:extLst>
                <a:ext uri="{FF2B5EF4-FFF2-40B4-BE49-F238E27FC236}">
                  <a16:creationId xmlns:a16="http://schemas.microsoft.com/office/drawing/2014/main" id="{65EFA6AA-A427-4F8B-AFA0-412751E2526C}"/>
                </a:ext>
              </a:extLst>
            </p:cNvPr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02;p41">
              <a:extLst>
                <a:ext uri="{FF2B5EF4-FFF2-40B4-BE49-F238E27FC236}">
                  <a16:creationId xmlns:a16="http://schemas.microsoft.com/office/drawing/2014/main" id="{E68F0C03-7F64-4A12-B3EF-C1CAC3F4FA61}"/>
                </a:ext>
              </a:extLst>
            </p:cNvPr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03;p41">
              <a:extLst>
                <a:ext uri="{FF2B5EF4-FFF2-40B4-BE49-F238E27FC236}">
                  <a16:creationId xmlns:a16="http://schemas.microsoft.com/office/drawing/2014/main" id="{43D36D8C-A59D-43B3-A026-FC31160165B1}"/>
                </a:ext>
              </a:extLst>
            </p:cNvPr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04;p41">
              <a:extLst>
                <a:ext uri="{FF2B5EF4-FFF2-40B4-BE49-F238E27FC236}">
                  <a16:creationId xmlns:a16="http://schemas.microsoft.com/office/drawing/2014/main" id="{0B850283-94AB-46A0-A9B5-961255BE935C}"/>
                </a:ext>
              </a:extLst>
            </p:cNvPr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05;p41">
              <a:extLst>
                <a:ext uri="{FF2B5EF4-FFF2-40B4-BE49-F238E27FC236}">
                  <a16:creationId xmlns:a16="http://schemas.microsoft.com/office/drawing/2014/main" id="{AAE84C25-C8D4-49DC-956B-4AA602A95F12}"/>
                </a:ext>
              </a:extLst>
            </p:cNvPr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6;p41">
              <a:extLst>
                <a:ext uri="{FF2B5EF4-FFF2-40B4-BE49-F238E27FC236}">
                  <a16:creationId xmlns:a16="http://schemas.microsoft.com/office/drawing/2014/main" id="{8630652C-19CB-4949-A9A0-56D2EA6EEEF4}"/>
                </a:ext>
              </a:extLst>
            </p:cNvPr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7;p41">
              <a:extLst>
                <a:ext uri="{FF2B5EF4-FFF2-40B4-BE49-F238E27FC236}">
                  <a16:creationId xmlns:a16="http://schemas.microsoft.com/office/drawing/2014/main" id="{68545FDF-222D-4DD9-81D1-8D832C4C1047}"/>
                </a:ext>
              </a:extLst>
            </p:cNvPr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08;p41">
              <a:extLst>
                <a:ext uri="{FF2B5EF4-FFF2-40B4-BE49-F238E27FC236}">
                  <a16:creationId xmlns:a16="http://schemas.microsoft.com/office/drawing/2014/main" id="{D7FF2E3D-E737-4743-B263-2DAD06E21016}"/>
                </a:ext>
              </a:extLst>
            </p:cNvPr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09;p41">
              <a:extLst>
                <a:ext uri="{FF2B5EF4-FFF2-40B4-BE49-F238E27FC236}">
                  <a16:creationId xmlns:a16="http://schemas.microsoft.com/office/drawing/2014/main" id="{53DCECFA-F3C5-4CA7-BAF4-C73AA9FA8855}"/>
                </a:ext>
              </a:extLst>
            </p:cNvPr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10;p41">
              <a:extLst>
                <a:ext uri="{FF2B5EF4-FFF2-40B4-BE49-F238E27FC236}">
                  <a16:creationId xmlns:a16="http://schemas.microsoft.com/office/drawing/2014/main" id="{96A1FA79-483D-4E48-AB06-A7CF6611E51D}"/>
                </a:ext>
              </a:extLst>
            </p:cNvPr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11;p41">
              <a:extLst>
                <a:ext uri="{FF2B5EF4-FFF2-40B4-BE49-F238E27FC236}">
                  <a16:creationId xmlns:a16="http://schemas.microsoft.com/office/drawing/2014/main" id="{5364D849-23D2-4E9E-B58A-BCA834812D56}"/>
                </a:ext>
              </a:extLst>
            </p:cNvPr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12;p41">
              <a:extLst>
                <a:ext uri="{FF2B5EF4-FFF2-40B4-BE49-F238E27FC236}">
                  <a16:creationId xmlns:a16="http://schemas.microsoft.com/office/drawing/2014/main" id="{D2A88F80-F7BA-4D9F-BF5F-AA6C27293FE3}"/>
                </a:ext>
              </a:extLst>
            </p:cNvPr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13;p41">
              <a:extLst>
                <a:ext uri="{FF2B5EF4-FFF2-40B4-BE49-F238E27FC236}">
                  <a16:creationId xmlns:a16="http://schemas.microsoft.com/office/drawing/2014/main" id="{488C0364-E862-4880-9A70-F558272F560F}"/>
                </a:ext>
              </a:extLst>
            </p:cNvPr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14;p41">
              <a:extLst>
                <a:ext uri="{FF2B5EF4-FFF2-40B4-BE49-F238E27FC236}">
                  <a16:creationId xmlns:a16="http://schemas.microsoft.com/office/drawing/2014/main" id="{BCD3C322-B25F-47F0-92DE-03EF7889DC7D}"/>
                </a:ext>
              </a:extLst>
            </p:cNvPr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15;p41">
              <a:extLst>
                <a:ext uri="{FF2B5EF4-FFF2-40B4-BE49-F238E27FC236}">
                  <a16:creationId xmlns:a16="http://schemas.microsoft.com/office/drawing/2014/main" id="{AD866B9D-2F27-4EB1-987B-3395D86EFF22}"/>
                </a:ext>
              </a:extLst>
            </p:cNvPr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6;p41">
              <a:extLst>
                <a:ext uri="{FF2B5EF4-FFF2-40B4-BE49-F238E27FC236}">
                  <a16:creationId xmlns:a16="http://schemas.microsoft.com/office/drawing/2014/main" id="{3B8A8F71-AED7-4C1F-84A6-BF1C22E59572}"/>
                </a:ext>
              </a:extLst>
            </p:cNvPr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17;p41">
              <a:extLst>
                <a:ext uri="{FF2B5EF4-FFF2-40B4-BE49-F238E27FC236}">
                  <a16:creationId xmlns:a16="http://schemas.microsoft.com/office/drawing/2014/main" id="{9A1634E8-D561-4177-B735-E2EAD7F04AC5}"/>
                </a:ext>
              </a:extLst>
            </p:cNvPr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18;p41">
              <a:extLst>
                <a:ext uri="{FF2B5EF4-FFF2-40B4-BE49-F238E27FC236}">
                  <a16:creationId xmlns:a16="http://schemas.microsoft.com/office/drawing/2014/main" id="{6230E68B-0FC7-4E76-A407-677759D6F444}"/>
                </a:ext>
              </a:extLst>
            </p:cNvPr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1019;p41">
            <a:extLst>
              <a:ext uri="{FF2B5EF4-FFF2-40B4-BE49-F238E27FC236}">
                <a16:creationId xmlns:a16="http://schemas.microsoft.com/office/drawing/2014/main" id="{63C07647-09EE-497C-BB9F-8E0FB8E196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0084" y="44870"/>
            <a:ext cx="3463909" cy="3270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1.34 (SGK-21)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oogle Shape;1020;p41">
            <a:extLst>
              <a:ext uri="{FF2B5EF4-FFF2-40B4-BE49-F238E27FC236}">
                <a16:creationId xmlns:a16="http://schemas.microsoft.com/office/drawing/2014/main" id="{CA4390FA-03D4-48BB-B44E-4123F0BB2089}"/>
              </a:ext>
            </a:extLst>
          </p:cNvPr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47" name="Google Shape;1021;p41">
              <a:extLst>
                <a:ext uri="{FF2B5EF4-FFF2-40B4-BE49-F238E27FC236}">
                  <a16:creationId xmlns:a16="http://schemas.microsoft.com/office/drawing/2014/main" id="{07134FA9-F7BA-4259-8558-C7A35FE40660}"/>
                </a:ext>
              </a:extLst>
            </p:cNvPr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22;p41">
              <a:extLst>
                <a:ext uri="{FF2B5EF4-FFF2-40B4-BE49-F238E27FC236}">
                  <a16:creationId xmlns:a16="http://schemas.microsoft.com/office/drawing/2014/main" id="{5CE42FE7-6E02-48C5-B975-7F6720FEEBB8}"/>
                </a:ext>
              </a:extLst>
            </p:cNvPr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23;p41">
              <a:extLst>
                <a:ext uri="{FF2B5EF4-FFF2-40B4-BE49-F238E27FC236}">
                  <a16:creationId xmlns:a16="http://schemas.microsoft.com/office/drawing/2014/main" id="{3E585515-D54C-4C96-8203-036A182C3B0C}"/>
                </a:ext>
              </a:extLst>
            </p:cNvPr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024;p41">
            <a:extLst>
              <a:ext uri="{FF2B5EF4-FFF2-40B4-BE49-F238E27FC236}">
                <a16:creationId xmlns:a16="http://schemas.microsoft.com/office/drawing/2014/main" id="{D4FD34B9-C6A6-4A31-8B56-D69437E6A8E5}"/>
              </a:ext>
            </a:extLst>
          </p:cNvPr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51" name="Google Shape;1025;p41">
              <a:extLst>
                <a:ext uri="{FF2B5EF4-FFF2-40B4-BE49-F238E27FC236}">
                  <a16:creationId xmlns:a16="http://schemas.microsoft.com/office/drawing/2014/main" id="{541972BD-0A8B-4573-A82D-054532A95D6E}"/>
                </a:ext>
              </a:extLst>
            </p:cNvPr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26;p41">
              <a:extLst>
                <a:ext uri="{FF2B5EF4-FFF2-40B4-BE49-F238E27FC236}">
                  <a16:creationId xmlns:a16="http://schemas.microsoft.com/office/drawing/2014/main" id="{46E473FB-0822-45A7-B063-6D2A154FFEC3}"/>
                </a:ext>
              </a:extLst>
            </p:cNvPr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27;p41">
              <a:extLst>
                <a:ext uri="{FF2B5EF4-FFF2-40B4-BE49-F238E27FC236}">
                  <a16:creationId xmlns:a16="http://schemas.microsoft.com/office/drawing/2014/main" id="{CFD37BF6-3CF4-46EC-9172-51DEDE1DDF69}"/>
                </a:ext>
              </a:extLst>
            </p:cNvPr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28;p41">
              <a:extLst>
                <a:ext uri="{FF2B5EF4-FFF2-40B4-BE49-F238E27FC236}">
                  <a16:creationId xmlns:a16="http://schemas.microsoft.com/office/drawing/2014/main" id="{E36F26AF-7961-4D08-B2A0-784ED769B3DE}"/>
                </a:ext>
              </a:extLst>
            </p:cNvPr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9;p41">
              <a:extLst>
                <a:ext uri="{FF2B5EF4-FFF2-40B4-BE49-F238E27FC236}">
                  <a16:creationId xmlns:a16="http://schemas.microsoft.com/office/drawing/2014/main" id="{27E7B864-EA71-4289-8CE9-FEC3A7389BAF}"/>
                </a:ext>
              </a:extLst>
            </p:cNvPr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030;p41">
            <a:extLst>
              <a:ext uri="{FF2B5EF4-FFF2-40B4-BE49-F238E27FC236}">
                <a16:creationId xmlns:a16="http://schemas.microsoft.com/office/drawing/2014/main" id="{2A29BB77-C720-4677-80D3-14B0B5DB22A8}"/>
              </a:ext>
            </a:extLst>
          </p:cNvPr>
          <p:cNvGrpSpPr/>
          <p:nvPr/>
        </p:nvGrpSpPr>
        <p:grpSpPr>
          <a:xfrm>
            <a:off x="843646" y="821286"/>
            <a:ext cx="1196554" cy="697172"/>
            <a:chOff x="5132688" y="4641800"/>
            <a:chExt cx="341200" cy="198800"/>
          </a:xfrm>
        </p:grpSpPr>
        <p:sp>
          <p:nvSpPr>
            <p:cNvPr id="57" name="Google Shape;1031;p41">
              <a:extLst>
                <a:ext uri="{FF2B5EF4-FFF2-40B4-BE49-F238E27FC236}">
                  <a16:creationId xmlns:a16="http://schemas.microsoft.com/office/drawing/2014/main" id="{A7E04222-F84B-42B1-B097-EEDC26D14BD8}"/>
                </a:ext>
              </a:extLst>
            </p:cNvPr>
            <p:cNvSpPr/>
            <p:nvPr/>
          </p:nvSpPr>
          <p:spPr>
            <a:xfrm>
              <a:off x="5132688" y="4641800"/>
              <a:ext cx="341200" cy="198800"/>
            </a:xfrm>
            <a:custGeom>
              <a:avLst/>
              <a:gdLst/>
              <a:ahLst/>
              <a:cxnLst/>
              <a:rect l="l" t="t" r="r" b="b"/>
              <a:pathLst>
                <a:path w="13648" h="7952" extrusionOk="0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32;p41">
              <a:extLst>
                <a:ext uri="{FF2B5EF4-FFF2-40B4-BE49-F238E27FC236}">
                  <a16:creationId xmlns:a16="http://schemas.microsoft.com/office/drawing/2014/main" id="{4D4C10D0-6B59-4F60-8D1C-1BDC67ABB0F8}"/>
                </a:ext>
              </a:extLst>
            </p:cNvPr>
            <p:cNvSpPr/>
            <p:nvPr/>
          </p:nvSpPr>
          <p:spPr>
            <a:xfrm>
              <a:off x="5415463" y="4668700"/>
              <a:ext cx="57600" cy="63725"/>
            </a:xfrm>
            <a:custGeom>
              <a:avLst/>
              <a:gdLst/>
              <a:ahLst/>
              <a:cxnLst/>
              <a:rect l="l" t="t" r="r" b="b"/>
              <a:pathLst>
                <a:path w="2304" h="2549" extrusionOk="0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33;p41">
              <a:extLst>
                <a:ext uri="{FF2B5EF4-FFF2-40B4-BE49-F238E27FC236}">
                  <a16:creationId xmlns:a16="http://schemas.microsoft.com/office/drawing/2014/main" id="{C70181DE-5F21-4872-936B-653BFA98B177}"/>
                </a:ext>
              </a:extLst>
            </p:cNvPr>
            <p:cNvSpPr/>
            <p:nvPr/>
          </p:nvSpPr>
          <p:spPr>
            <a:xfrm>
              <a:off x="5250013" y="4674050"/>
              <a:ext cx="39775" cy="57100"/>
            </a:xfrm>
            <a:custGeom>
              <a:avLst/>
              <a:gdLst/>
              <a:ahLst/>
              <a:cxnLst/>
              <a:rect l="l" t="t" r="r" b="b"/>
              <a:pathLst>
                <a:path w="1591" h="2284" extrusionOk="0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34;p41">
              <a:extLst>
                <a:ext uri="{FF2B5EF4-FFF2-40B4-BE49-F238E27FC236}">
                  <a16:creationId xmlns:a16="http://schemas.microsoft.com/office/drawing/2014/main" id="{282857A0-CAA8-4098-BBCA-7621A5462E1A}"/>
                </a:ext>
              </a:extLst>
            </p:cNvPr>
            <p:cNvSpPr/>
            <p:nvPr/>
          </p:nvSpPr>
          <p:spPr>
            <a:xfrm>
              <a:off x="5157088" y="4683925"/>
              <a:ext cx="37500" cy="70800"/>
            </a:xfrm>
            <a:custGeom>
              <a:avLst/>
              <a:gdLst/>
              <a:ahLst/>
              <a:cxnLst/>
              <a:rect l="l" t="t" r="r" b="b"/>
              <a:pathLst>
                <a:path w="1500" h="2832" extrusionOk="0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35;p41">
              <a:extLst>
                <a:ext uri="{FF2B5EF4-FFF2-40B4-BE49-F238E27FC236}">
                  <a16:creationId xmlns:a16="http://schemas.microsoft.com/office/drawing/2014/main" id="{70C00776-A641-4D07-9404-F44C7A5C0EAF}"/>
                </a:ext>
              </a:extLst>
            </p:cNvPr>
            <p:cNvSpPr/>
            <p:nvPr/>
          </p:nvSpPr>
          <p:spPr>
            <a:xfrm>
              <a:off x="5197163" y="4799650"/>
              <a:ext cx="67975" cy="17800"/>
            </a:xfrm>
            <a:custGeom>
              <a:avLst/>
              <a:gdLst/>
              <a:ahLst/>
              <a:cxnLst/>
              <a:rect l="l" t="t" r="r" b="b"/>
              <a:pathLst>
                <a:path w="2719" h="712" extrusionOk="0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1037;p41">
            <a:extLst>
              <a:ext uri="{FF2B5EF4-FFF2-40B4-BE49-F238E27FC236}">
                <a16:creationId xmlns:a16="http://schemas.microsoft.com/office/drawing/2014/main" id="{892972C1-47A3-45F1-9654-A6D08AD90CC9}"/>
              </a:ext>
            </a:extLst>
          </p:cNvPr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1040;p41">
            <a:extLst>
              <a:ext uri="{FF2B5EF4-FFF2-40B4-BE49-F238E27FC236}">
                <a16:creationId xmlns:a16="http://schemas.microsoft.com/office/drawing/2014/main" id="{5231784E-F04B-4AD2-9D14-D3E776201B02}"/>
              </a:ext>
            </a:extLst>
          </p:cNvPr>
          <p:cNvGrpSpPr/>
          <p:nvPr/>
        </p:nvGrpSpPr>
        <p:grpSpPr>
          <a:xfrm rot="-989018">
            <a:off x="966695" y="3893501"/>
            <a:ext cx="432689" cy="306506"/>
            <a:chOff x="6072450" y="2896632"/>
            <a:chExt cx="277325" cy="196450"/>
          </a:xfrm>
        </p:grpSpPr>
        <p:sp>
          <p:nvSpPr>
            <p:cNvPr id="64" name="Google Shape;1041;p41">
              <a:extLst>
                <a:ext uri="{FF2B5EF4-FFF2-40B4-BE49-F238E27FC236}">
                  <a16:creationId xmlns:a16="http://schemas.microsoft.com/office/drawing/2014/main" id="{260FF630-0D04-4ED3-A988-50EDB14AA1D1}"/>
                </a:ext>
              </a:extLst>
            </p:cNvPr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42;p41">
              <a:extLst>
                <a:ext uri="{FF2B5EF4-FFF2-40B4-BE49-F238E27FC236}">
                  <a16:creationId xmlns:a16="http://schemas.microsoft.com/office/drawing/2014/main" id="{E6B42C3D-0EC5-45E5-A150-EA371E1DDF14}"/>
                </a:ext>
              </a:extLst>
            </p:cNvPr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43;p41">
              <a:extLst>
                <a:ext uri="{FF2B5EF4-FFF2-40B4-BE49-F238E27FC236}">
                  <a16:creationId xmlns:a16="http://schemas.microsoft.com/office/drawing/2014/main" id="{8FFD9FBC-1D57-45D9-B4C2-721295F76E99}"/>
                </a:ext>
              </a:extLst>
            </p:cNvPr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44;p41">
              <a:extLst>
                <a:ext uri="{FF2B5EF4-FFF2-40B4-BE49-F238E27FC236}">
                  <a16:creationId xmlns:a16="http://schemas.microsoft.com/office/drawing/2014/main" id="{80967D43-3231-4943-AF51-1CB5AA1BB044}"/>
                </a:ext>
              </a:extLst>
            </p:cNvPr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45;p41">
              <a:extLst>
                <a:ext uri="{FF2B5EF4-FFF2-40B4-BE49-F238E27FC236}">
                  <a16:creationId xmlns:a16="http://schemas.microsoft.com/office/drawing/2014/main" id="{F2D1D859-CF0E-4053-8158-B106E7D62DF7}"/>
                </a:ext>
              </a:extLst>
            </p:cNvPr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46;p41">
              <a:extLst>
                <a:ext uri="{FF2B5EF4-FFF2-40B4-BE49-F238E27FC236}">
                  <a16:creationId xmlns:a16="http://schemas.microsoft.com/office/drawing/2014/main" id="{8ED0B615-A428-4351-82B1-CCF3B72961AD}"/>
                </a:ext>
              </a:extLst>
            </p:cNvPr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47;p41">
              <a:extLst>
                <a:ext uri="{FF2B5EF4-FFF2-40B4-BE49-F238E27FC236}">
                  <a16:creationId xmlns:a16="http://schemas.microsoft.com/office/drawing/2014/main" id="{F83B0C20-1183-4EAB-9E62-655B481493B7}"/>
                </a:ext>
              </a:extLst>
            </p:cNvPr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48;p41">
              <a:extLst>
                <a:ext uri="{FF2B5EF4-FFF2-40B4-BE49-F238E27FC236}">
                  <a16:creationId xmlns:a16="http://schemas.microsoft.com/office/drawing/2014/main" id="{63E786C4-8EE8-465A-A486-70E73269C84A}"/>
                </a:ext>
              </a:extLst>
            </p:cNvPr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72A4A30-AAD4-4FA1-A4E4-94F30E4E5D02}"/>
              </a:ext>
            </a:extLst>
          </p:cNvPr>
          <p:cNvSpPr txBox="1"/>
          <p:nvPr/>
        </p:nvSpPr>
        <p:spPr>
          <a:xfrm>
            <a:off x="184671" y="592948"/>
            <a:ext cx="8912263" cy="49460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bao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bao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kg,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kg.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kilôgam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48640">
              <a:lnSpc>
                <a:spcPct val="150000"/>
              </a:lnSpc>
              <a:defRPr/>
            </a:pPr>
            <a:r>
              <a:rPr lang="en-US" sz="1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8640">
              <a:lnSpc>
                <a:spcPct val="150000"/>
              </a:lnSpc>
              <a:defRPr/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gaọ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3900kg.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86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85C1880E-106C-47F4-A21F-0E86F82D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80" y="1937958"/>
            <a:ext cx="7024677" cy="55904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51672C5-C7E4-46B7-BF98-CB6AEC5DE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148" y="2658860"/>
            <a:ext cx="6696492" cy="53292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CC530F3-02EC-411E-83AE-17206E04A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054" y="3324346"/>
            <a:ext cx="6696492" cy="5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755</Words>
  <Application>Microsoft Office PowerPoint</Application>
  <PresentationFormat>On-screen Show (16:9)</PresentationFormat>
  <Paragraphs>127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Gloria Hallelujah</vt:lpstr>
      <vt:lpstr>Arial</vt:lpstr>
      <vt:lpstr>Times New Roman</vt:lpstr>
      <vt:lpstr>Raleway Thin</vt:lpstr>
      <vt:lpstr>Fira Sans Extra Condensed</vt:lpstr>
      <vt:lpstr>Raleway</vt:lpstr>
      <vt:lpstr>Calibri</vt:lpstr>
      <vt:lpstr>Team Building Class for Elementary by Slidesgo</vt:lpstr>
      <vt:lpstr>LUYỆN TẬP CHUNG </vt:lpstr>
      <vt:lpstr>KIỂM TRA BÀI CŨ: </vt:lpstr>
      <vt:lpstr>CÂU 1</vt:lpstr>
      <vt:lpstr>PowerPoint Presentation</vt:lpstr>
      <vt:lpstr>Câu 3</vt:lpstr>
      <vt:lpstr>PowerPoint Presentation</vt:lpstr>
      <vt:lpstr>Bài 1.32 (SGK-21)</vt:lpstr>
      <vt:lpstr>PowerPoint Presentation</vt:lpstr>
      <vt:lpstr>Bài 1.34 (SGK-21)</vt:lpstr>
      <vt:lpstr>PowerPoint Presentation</vt:lpstr>
      <vt:lpstr> HƯỚNG DẪN VỀ NHÀ 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YOUTUBE</dc:title>
  <dc:creator>ASUS PC</dc:creator>
  <cp:lastModifiedBy>Lai Tien Huong</cp:lastModifiedBy>
  <cp:revision>7</cp:revision>
  <dcterms:modified xsi:type="dcterms:W3CDTF">2021-09-25T15:55:11Z</dcterms:modified>
</cp:coreProperties>
</file>